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1.xml" ContentType="application/vnd.openxmlformats-officedocument.drawingml.diagramData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9.xml" ContentType="application/vnd.openxmlformats-officedocument.drawingml.diagramStyle+xml"/>
  <Override PartName="/ppt/diagrams/quickStyle10.xml" ContentType="application/vnd.openxmlformats-officedocument.drawingml.diagramStyle+xml"/>
  <Override PartName="/ppt/diagrams/quickStyle11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ppt/diagrams/layout11.xml" ContentType="application/vnd.openxmlformats-officedocument.drawingml.diagram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4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F3720A-9B56-435E-85A2-732DD9967306}" type="doc">
      <dgm:prSet loTypeId="urn:microsoft.com/office/officeart/2005/8/layout/cycle8" loCatId="cycle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pPr latinLnBrk="1"/>
          <a:endParaRPr lang="ko-KR" altLang="en-US"/>
        </a:p>
      </dgm:t>
    </dgm:pt>
    <dgm:pt modelId="{DC4A75C0-8220-4748-8E8B-B44B0CA1AA89}">
      <dgm:prSet/>
      <dgm:spPr/>
      <dgm:t>
        <a:bodyPr/>
        <a:lstStyle/>
        <a:p>
          <a:pPr rtl="0" latinLnBrk="1"/>
          <a:r>
            <a:rPr lang="ko-KR" dirty="0" smtClean="0"/>
            <a:t>독립의 원칙</a:t>
          </a:r>
          <a:endParaRPr lang="en-US" dirty="0"/>
        </a:p>
      </dgm:t>
    </dgm:pt>
    <dgm:pt modelId="{BBB68A62-7F5C-4AEA-ACE1-C302936A03F7}" type="parTrans" cxnId="{982D6884-5D90-4DF3-8629-221FC72CD4D6}">
      <dgm:prSet/>
      <dgm:spPr/>
      <dgm:t>
        <a:bodyPr/>
        <a:lstStyle/>
        <a:p>
          <a:pPr latinLnBrk="1"/>
          <a:endParaRPr lang="ko-KR" altLang="en-US"/>
        </a:p>
      </dgm:t>
    </dgm:pt>
    <dgm:pt modelId="{8FF3AE80-1586-444F-A730-D37CF1828363}" type="sibTrans" cxnId="{982D6884-5D90-4DF3-8629-221FC72CD4D6}">
      <dgm:prSet/>
      <dgm:spPr/>
      <dgm:t>
        <a:bodyPr/>
        <a:lstStyle/>
        <a:p>
          <a:pPr latinLnBrk="1"/>
          <a:endParaRPr lang="ko-KR" altLang="en-US"/>
        </a:p>
      </dgm:t>
    </dgm:pt>
    <dgm:pt modelId="{C451BEE8-03DA-408A-93FC-180DF930FAD6}">
      <dgm:prSet/>
      <dgm:spPr/>
      <dgm:t>
        <a:bodyPr/>
        <a:lstStyle/>
        <a:p>
          <a:pPr rtl="0" latinLnBrk="1"/>
          <a:r>
            <a:rPr lang="ko-KR" dirty="0" smtClean="0"/>
            <a:t>참여의 원칙</a:t>
          </a:r>
          <a:endParaRPr lang="en-US" dirty="0"/>
        </a:p>
      </dgm:t>
    </dgm:pt>
    <dgm:pt modelId="{3F1E3046-215B-471B-8960-539DB9080EFC}" type="parTrans" cxnId="{5F3BF8DF-37E1-46A7-86EB-465D0F9740F8}">
      <dgm:prSet/>
      <dgm:spPr/>
      <dgm:t>
        <a:bodyPr/>
        <a:lstStyle/>
        <a:p>
          <a:pPr latinLnBrk="1"/>
          <a:endParaRPr lang="ko-KR" altLang="en-US"/>
        </a:p>
      </dgm:t>
    </dgm:pt>
    <dgm:pt modelId="{753CB478-A6B3-4C66-AFB4-B85E55E3E1DD}" type="sibTrans" cxnId="{5F3BF8DF-37E1-46A7-86EB-465D0F9740F8}">
      <dgm:prSet/>
      <dgm:spPr/>
      <dgm:t>
        <a:bodyPr/>
        <a:lstStyle/>
        <a:p>
          <a:pPr latinLnBrk="1"/>
          <a:endParaRPr lang="ko-KR" altLang="en-US"/>
        </a:p>
      </dgm:t>
    </dgm:pt>
    <dgm:pt modelId="{15FE3C1B-5FC0-40E0-9E22-74F6BB8A8B7D}">
      <dgm:prSet/>
      <dgm:spPr/>
      <dgm:t>
        <a:bodyPr/>
        <a:lstStyle/>
        <a:p>
          <a:pPr rtl="0" latinLnBrk="1"/>
          <a:r>
            <a:rPr lang="ko-KR" dirty="0" smtClean="0"/>
            <a:t>보호의 원칙</a:t>
          </a:r>
          <a:endParaRPr lang="en-US" dirty="0"/>
        </a:p>
      </dgm:t>
    </dgm:pt>
    <dgm:pt modelId="{97F56CDF-1DE8-4355-A069-60D74F049110}" type="parTrans" cxnId="{5C3AD735-180A-48EE-8809-2016F34FFF5E}">
      <dgm:prSet/>
      <dgm:spPr/>
      <dgm:t>
        <a:bodyPr/>
        <a:lstStyle/>
        <a:p>
          <a:pPr latinLnBrk="1"/>
          <a:endParaRPr lang="ko-KR" altLang="en-US"/>
        </a:p>
      </dgm:t>
    </dgm:pt>
    <dgm:pt modelId="{B14C3DA5-E2CB-4B7B-9E01-C2FA803D8211}" type="sibTrans" cxnId="{5C3AD735-180A-48EE-8809-2016F34FFF5E}">
      <dgm:prSet/>
      <dgm:spPr/>
      <dgm:t>
        <a:bodyPr/>
        <a:lstStyle/>
        <a:p>
          <a:pPr latinLnBrk="1"/>
          <a:endParaRPr lang="ko-KR" altLang="en-US"/>
        </a:p>
      </dgm:t>
    </dgm:pt>
    <dgm:pt modelId="{CC3374A8-DE83-4DB2-A2C2-AD098E135D03}">
      <dgm:prSet/>
      <dgm:spPr/>
      <dgm:t>
        <a:bodyPr/>
        <a:lstStyle/>
        <a:p>
          <a:pPr rtl="0" latinLnBrk="1"/>
          <a:r>
            <a:rPr lang="ko-KR" dirty="0" smtClean="0"/>
            <a:t>자아실현의 원칙</a:t>
          </a:r>
          <a:endParaRPr lang="en-US" dirty="0"/>
        </a:p>
      </dgm:t>
    </dgm:pt>
    <dgm:pt modelId="{96DAE135-733D-49A1-8BDD-872E2CCE3DF2}" type="parTrans" cxnId="{B22FFB73-F918-40C0-9232-AA66A25A4B87}">
      <dgm:prSet/>
      <dgm:spPr/>
      <dgm:t>
        <a:bodyPr/>
        <a:lstStyle/>
        <a:p>
          <a:pPr latinLnBrk="1"/>
          <a:endParaRPr lang="ko-KR" altLang="en-US"/>
        </a:p>
      </dgm:t>
    </dgm:pt>
    <dgm:pt modelId="{EE9A06DC-FBAE-4AB5-9F94-8FC51AAAB798}" type="sibTrans" cxnId="{B22FFB73-F918-40C0-9232-AA66A25A4B87}">
      <dgm:prSet/>
      <dgm:spPr/>
      <dgm:t>
        <a:bodyPr/>
        <a:lstStyle/>
        <a:p>
          <a:pPr latinLnBrk="1"/>
          <a:endParaRPr lang="ko-KR" altLang="en-US"/>
        </a:p>
      </dgm:t>
    </dgm:pt>
    <dgm:pt modelId="{7EB9D96E-64A4-4C97-B921-368A716A54DD}">
      <dgm:prSet/>
      <dgm:spPr/>
      <dgm:t>
        <a:bodyPr/>
        <a:lstStyle/>
        <a:p>
          <a:pPr rtl="0" latinLnBrk="1"/>
          <a:r>
            <a:rPr lang="ko-KR" dirty="0" smtClean="0"/>
            <a:t>존엄의 원칙</a:t>
          </a:r>
          <a:endParaRPr lang="en-US" dirty="0"/>
        </a:p>
      </dgm:t>
    </dgm:pt>
    <dgm:pt modelId="{A65C0436-D212-423A-99B5-9A22B5B0FD1B}" type="parTrans" cxnId="{3834CE51-75CA-4077-9684-45455C35F781}">
      <dgm:prSet/>
      <dgm:spPr/>
      <dgm:t>
        <a:bodyPr/>
        <a:lstStyle/>
        <a:p>
          <a:pPr latinLnBrk="1"/>
          <a:endParaRPr lang="ko-KR" altLang="en-US"/>
        </a:p>
      </dgm:t>
    </dgm:pt>
    <dgm:pt modelId="{EE5A2C26-F9C1-4D68-93D4-343E1F63476E}" type="sibTrans" cxnId="{3834CE51-75CA-4077-9684-45455C35F781}">
      <dgm:prSet/>
      <dgm:spPr/>
      <dgm:t>
        <a:bodyPr/>
        <a:lstStyle/>
        <a:p>
          <a:pPr latinLnBrk="1"/>
          <a:endParaRPr lang="ko-KR" altLang="en-US"/>
        </a:p>
      </dgm:t>
    </dgm:pt>
    <dgm:pt modelId="{D0C16E9A-B6F6-44DF-B6FE-7BCA1AEF3DAF}">
      <dgm:prSet/>
      <dgm:spPr/>
      <dgm:t>
        <a:bodyPr/>
        <a:lstStyle/>
        <a:p>
          <a:pPr rtl="0" latinLnBrk="1"/>
          <a:r>
            <a:rPr lang="ko-KR" altLang="en-US" dirty="0" smtClean="0"/>
            <a:t>실천원칙</a:t>
          </a:r>
          <a:endParaRPr lang="ko-KR" dirty="0"/>
        </a:p>
      </dgm:t>
    </dgm:pt>
    <dgm:pt modelId="{CE413190-78B6-4255-851D-78F3FC2C57DD}" type="parTrans" cxnId="{AD529B16-8ECF-4127-A6B4-ED3C99680795}">
      <dgm:prSet/>
      <dgm:spPr/>
      <dgm:t>
        <a:bodyPr/>
        <a:lstStyle/>
        <a:p>
          <a:pPr latinLnBrk="1"/>
          <a:endParaRPr lang="ko-KR" altLang="en-US"/>
        </a:p>
      </dgm:t>
    </dgm:pt>
    <dgm:pt modelId="{39D7A1D7-0BF7-4B9F-AF99-A8F311FDDD15}" type="sibTrans" cxnId="{AD529B16-8ECF-4127-A6B4-ED3C99680795}">
      <dgm:prSet/>
      <dgm:spPr/>
      <dgm:t>
        <a:bodyPr/>
        <a:lstStyle/>
        <a:p>
          <a:pPr latinLnBrk="1"/>
          <a:endParaRPr lang="ko-KR" altLang="en-US"/>
        </a:p>
      </dgm:t>
    </dgm:pt>
    <dgm:pt modelId="{67F4481C-FD13-4624-9B04-32EC958D6135}" type="pres">
      <dgm:prSet presAssocID="{4EF3720A-9B56-435E-85A2-732DD9967306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FD2AC9F-5586-4CC4-9BF4-265A14AAB02B}" type="pres">
      <dgm:prSet presAssocID="{4EF3720A-9B56-435E-85A2-732DD9967306}" presName="wedge1" presStyleLbl="node1" presStyleIdx="0" presStyleCnt="6"/>
      <dgm:spPr/>
      <dgm:t>
        <a:bodyPr/>
        <a:lstStyle/>
        <a:p>
          <a:pPr latinLnBrk="1"/>
          <a:endParaRPr lang="ko-KR" altLang="en-US"/>
        </a:p>
      </dgm:t>
    </dgm:pt>
    <dgm:pt modelId="{0A7C4978-D394-4689-8741-69C84A8D4FFB}" type="pres">
      <dgm:prSet presAssocID="{4EF3720A-9B56-435E-85A2-732DD9967306}" presName="dummy1a" presStyleCnt="0"/>
      <dgm:spPr/>
    </dgm:pt>
    <dgm:pt modelId="{912E4C04-B6D6-4FEE-ADF5-DDD9B79D8D15}" type="pres">
      <dgm:prSet presAssocID="{4EF3720A-9B56-435E-85A2-732DD9967306}" presName="dummy1b" presStyleCnt="0"/>
      <dgm:spPr/>
    </dgm:pt>
    <dgm:pt modelId="{2545CAA0-C137-441C-AD9F-636B2A7632CF}" type="pres">
      <dgm:prSet presAssocID="{4EF3720A-9B56-435E-85A2-732DD9967306}" presName="wedge1Tx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58DE630-6F9B-4919-8B62-E43C2D0965E0}" type="pres">
      <dgm:prSet presAssocID="{4EF3720A-9B56-435E-85A2-732DD9967306}" presName="wedge2" presStyleLbl="node1" presStyleIdx="1" presStyleCnt="6" custScaleX="140171"/>
      <dgm:spPr/>
      <dgm:t>
        <a:bodyPr/>
        <a:lstStyle/>
        <a:p>
          <a:pPr latinLnBrk="1"/>
          <a:endParaRPr lang="ko-KR" altLang="en-US"/>
        </a:p>
      </dgm:t>
    </dgm:pt>
    <dgm:pt modelId="{85F1EC22-A508-44EE-B1DF-07821E34E190}" type="pres">
      <dgm:prSet presAssocID="{4EF3720A-9B56-435E-85A2-732DD9967306}" presName="dummy2a" presStyleCnt="0"/>
      <dgm:spPr/>
    </dgm:pt>
    <dgm:pt modelId="{1AB28C53-6CC6-4445-9B08-178E52914294}" type="pres">
      <dgm:prSet presAssocID="{4EF3720A-9B56-435E-85A2-732DD9967306}" presName="dummy2b" presStyleCnt="0"/>
      <dgm:spPr/>
    </dgm:pt>
    <dgm:pt modelId="{66690BD5-68E7-4265-9E7F-D5097937AEC4}" type="pres">
      <dgm:prSet presAssocID="{4EF3720A-9B56-435E-85A2-732DD9967306}" presName="wedge2Tx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C8A335E-3C89-4561-916C-0559B4DD1B1B}" type="pres">
      <dgm:prSet presAssocID="{4EF3720A-9B56-435E-85A2-732DD9967306}" presName="wedge3" presStyleLbl="node1" presStyleIdx="2" presStyleCnt="6"/>
      <dgm:spPr/>
      <dgm:t>
        <a:bodyPr/>
        <a:lstStyle/>
        <a:p>
          <a:pPr latinLnBrk="1"/>
          <a:endParaRPr lang="ko-KR" altLang="en-US"/>
        </a:p>
      </dgm:t>
    </dgm:pt>
    <dgm:pt modelId="{5B8B5725-C2B6-4D01-813B-B6C5C419438A}" type="pres">
      <dgm:prSet presAssocID="{4EF3720A-9B56-435E-85A2-732DD9967306}" presName="dummy3a" presStyleCnt="0"/>
      <dgm:spPr/>
    </dgm:pt>
    <dgm:pt modelId="{25E2F159-F3F5-4E51-83BA-8B65B1CBCEF6}" type="pres">
      <dgm:prSet presAssocID="{4EF3720A-9B56-435E-85A2-732DD9967306}" presName="dummy3b" presStyleCnt="0"/>
      <dgm:spPr/>
    </dgm:pt>
    <dgm:pt modelId="{D96D7B0D-E6FB-4D11-8056-4DF5F9A9271F}" type="pres">
      <dgm:prSet presAssocID="{4EF3720A-9B56-435E-85A2-732DD9967306}" presName="wedge3Tx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F44B051-7928-4AD1-876B-9E283319CE5A}" type="pres">
      <dgm:prSet presAssocID="{4EF3720A-9B56-435E-85A2-732DD9967306}" presName="wedge4" presStyleLbl="node1" presStyleIdx="3" presStyleCnt="6"/>
      <dgm:spPr/>
      <dgm:t>
        <a:bodyPr/>
        <a:lstStyle/>
        <a:p>
          <a:pPr latinLnBrk="1"/>
          <a:endParaRPr lang="ko-KR" altLang="en-US"/>
        </a:p>
      </dgm:t>
    </dgm:pt>
    <dgm:pt modelId="{DFAA6FF0-99C0-43B7-B6FA-80E0E2AE8814}" type="pres">
      <dgm:prSet presAssocID="{4EF3720A-9B56-435E-85A2-732DD9967306}" presName="dummy4a" presStyleCnt="0"/>
      <dgm:spPr/>
    </dgm:pt>
    <dgm:pt modelId="{1AE17ABC-75FC-4E21-A5C7-93D7066159E4}" type="pres">
      <dgm:prSet presAssocID="{4EF3720A-9B56-435E-85A2-732DD9967306}" presName="dummy4b" presStyleCnt="0"/>
      <dgm:spPr/>
    </dgm:pt>
    <dgm:pt modelId="{0B9D7F71-5D4F-49E5-9DD5-78E861B3E507}" type="pres">
      <dgm:prSet presAssocID="{4EF3720A-9B56-435E-85A2-732DD9967306}" presName="wedge4Tx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7ED5FCA-DE0F-4DBF-BF9E-1DA5990B62B0}" type="pres">
      <dgm:prSet presAssocID="{4EF3720A-9B56-435E-85A2-732DD9967306}" presName="wedge5" presStyleLbl="node1" presStyleIdx="4" presStyleCnt="6" custScaleX="138563"/>
      <dgm:spPr/>
      <dgm:t>
        <a:bodyPr/>
        <a:lstStyle/>
        <a:p>
          <a:pPr latinLnBrk="1"/>
          <a:endParaRPr lang="ko-KR" altLang="en-US"/>
        </a:p>
      </dgm:t>
    </dgm:pt>
    <dgm:pt modelId="{2E1E0FEA-505F-41EF-88ED-B4D686E711FC}" type="pres">
      <dgm:prSet presAssocID="{4EF3720A-9B56-435E-85A2-732DD9967306}" presName="dummy5a" presStyleCnt="0"/>
      <dgm:spPr/>
    </dgm:pt>
    <dgm:pt modelId="{DC70B53F-75D1-48B3-8F09-BEA2F9CC527F}" type="pres">
      <dgm:prSet presAssocID="{4EF3720A-9B56-435E-85A2-732DD9967306}" presName="dummy5b" presStyleCnt="0"/>
      <dgm:spPr/>
    </dgm:pt>
    <dgm:pt modelId="{234BD2FB-8EF6-4C46-8CD6-54393C3D9591}" type="pres">
      <dgm:prSet presAssocID="{4EF3720A-9B56-435E-85A2-732DD9967306}" presName="wedge5Tx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DB3BAE7-B088-4848-990E-B34B655C3D3C}" type="pres">
      <dgm:prSet presAssocID="{4EF3720A-9B56-435E-85A2-732DD9967306}" presName="wedge6" presStyleLbl="node1" presStyleIdx="5" presStyleCnt="6" custLinFactNeighborX="231" custLinFactNeighborY="-693"/>
      <dgm:spPr/>
      <dgm:t>
        <a:bodyPr/>
        <a:lstStyle/>
        <a:p>
          <a:pPr latinLnBrk="1"/>
          <a:endParaRPr lang="ko-KR" altLang="en-US"/>
        </a:p>
      </dgm:t>
    </dgm:pt>
    <dgm:pt modelId="{CB4968DF-B300-41FA-AC2A-D0985AEAFA98}" type="pres">
      <dgm:prSet presAssocID="{4EF3720A-9B56-435E-85A2-732DD9967306}" presName="dummy6a" presStyleCnt="0"/>
      <dgm:spPr/>
    </dgm:pt>
    <dgm:pt modelId="{BAAFA231-16FC-4582-BAFC-9AC44AFDBD66}" type="pres">
      <dgm:prSet presAssocID="{4EF3720A-9B56-435E-85A2-732DD9967306}" presName="dummy6b" presStyleCnt="0"/>
      <dgm:spPr/>
    </dgm:pt>
    <dgm:pt modelId="{08C1AF26-D984-4BF9-A429-189F0531463E}" type="pres">
      <dgm:prSet presAssocID="{4EF3720A-9B56-435E-85A2-732DD9967306}" presName="wedge6Tx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D36E4E2-0F27-43D2-AB24-1A3EE0D7993B}" type="pres">
      <dgm:prSet presAssocID="{8FF3AE80-1586-444F-A730-D37CF1828363}" presName="arrowWedge1" presStyleLbl="fgSibTrans2D1" presStyleIdx="0" presStyleCnt="6"/>
      <dgm:spPr/>
    </dgm:pt>
    <dgm:pt modelId="{5E25939A-89AB-42A1-8997-618872C01075}" type="pres">
      <dgm:prSet presAssocID="{753CB478-A6B3-4C66-AFB4-B85E55E3E1DD}" presName="arrowWedge2" presStyleLbl="fgSibTrans2D1" presStyleIdx="1" presStyleCnt="6" custLinFactNeighborX="25713" custLinFactNeighborY="1642"/>
      <dgm:spPr/>
    </dgm:pt>
    <dgm:pt modelId="{B1CE26BA-A3E3-48C0-B526-D9B6D1617BA6}" type="pres">
      <dgm:prSet presAssocID="{B14C3DA5-E2CB-4B7B-9E01-C2FA803D8211}" presName="arrowWedge3" presStyleLbl="fgSibTrans2D1" presStyleIdx="2" presStyleCnt="6"/>
      <dgm:spPr/>
    </dgm:pt>
    <dgm:pt modelId="{A576B967-9FFE-4C61-893E-3CE0AD937DC9}" type="pres">
      <dgm:prSet presAssocID="{EE9A06DC-FBAE-4AB5-9F94-8FC51AAAB798}" presName="arrowWedge4" presStyleLbl="fgSibTrans2D1" presStyleIdx="3" presStyleCnt="6"/>
      <dgm:spPr/>
    </dgm:pt>
    <dgm:pt modelId="{F761A018-451B-45E6-91CA-3663D96C6963}" type="pres">
      <dgm:prSet presAssocID="{EE5A2C26-F9C1-4D68-93D4-343E1F63476E}" presName="arrowWedge5" presStyleLbl="fgSibTrans2D1" presStyleIdx="4" presStyleCnt="6" custLinFactNeighborX="-23910" custLinFactNeighborY="1642"/>
      <dgm:spPr/>
    </dgm:pt>
    <dgm:pt modelId="{77371C80-F5EE-4FBE-BAE2-1BF14B589A19}" type="pres">
      <dgm:prSet presAssocID="{39D7A1D7-0BF7-4B9F-AF99-A8F311FDDD15}" presName="arrowWedge6" presStyleLbl="fgSibTrans2D1" presStyleIdx="5" presStyleCnt="6"/>
      <dgm:spPr/>
    </dgm:pt>
  </dgm:ptLst>
  <dgm:cxnLst>
    <dgm:cxn modelId="{444E14F2-2134-46BC-94A7-881274520EBC}" type="presOf" srcId="{D0C16E9A-B6F6-44DF-B6FE-7BCA1AEF3DAF}" destId="{08C1AF26-D984-4BF9-A429-189F0531463E}" srcOrd="1" destOrd="0" presId="urn:microsoft.com/office/officeart/2005/8/layout/cycle8"/>
    <dgm:cxn modelId="{76D7E6D1-90F9-44E3-8888-A3C9C4C4A955}" type="presOf" srcId="{7EB9D96E-64A4-4C97-B921-368A716A54DD}" destId="{B7ED5FCA-DE0F-4DBF-BF9E-1DA5990B62B0}" srcOrd="0" destOrd="0" presId="urn:microsoft.com/office/officeart/2005/8/layout/cycle8"/>
    <dgm:cxn modelId="{55784C8F-2957-4BCC-8AD9-3DB819E985A9}" type="presOf" srcId="{7EB9D96E-64A4-4C97-B921-368A716A54DD}" destId="{234BD2FB-8EF6-4C46-8CD6-54393C3D9591}" srcOrd="1" destOrd="0" presId="urn:microsoft.com/office/officeart/2005/8/layout/cycle8"/>
    <dgm:cxn modelId="{5F3BF8DF-37E1-46A7-86EB-465D0F9740F8}" srcId="{4EF3720A-9B56-435E-85A2-732DD9967306}" destId="{C451BEE8-03DA-408A-93FC-180DF930FAD6}" srcOrd="1" destOrd="0" parTransId="{3F1E3046-215B-471B-8960-539DB9080EFC}" sibTransId="{753CB478-A6B3-4C66-AFB4-B85E55E3E1DD}"/>
    <dgm:cxn modelId="{B22FFB73-F918-40C0-9232-AA66A25A4B87}" srcId="{4EF3720A-9B56-435E-85A2-732DD9967306}" destId="{CC3374A8-DE83-4DB2-A2C2-AD098E135D03}" srcOrd="3" destOrd="0" parTransId="{96DAE135-733D-49A1-8BDD-872E2CCE3DF2}" sibTransId="{EE9A06DC-FBAE-4AB5-9F94-8FC51AAAB798}"/>
    <dgm:cxn modelId="{402E74F3-CE67-45F0-B9DF-4ABD0725D301}" type="presOf" srcId="{C451BEE8-03DA-408A-93FC-180DF930FAD6}" destId="{458DE630-6F9B-4919-8B62-E43C2D0965E0}" srcOrd="0" destOrd="0" presId="urn:microsoft.com/office/officeart/2005/8/layout/cycle8"/>
    <dgm:cxn modelId="{6B83DDE2-F1F6-4582-9451-1DFCDB6D3BBC}" type="presOf" srcId="{CC3374A8-DE83-4DB2-A2C2-AD098E135D03}" destId="{0B9D7F71-5D4F-49E5-9DD5-78E861B3E507}" srcOrd="1" destOrd="0" presId="urn:microsoft.com/office/officeart/2005/8/layout/cycle8"/>
    <dgm:cxn modelId="{4E8E504F-311A-406A-975F-0266E7AD1BF9}" type="presOf" srcId="{D0C16E9A-B6F6-44DF-B6FE-7BCA1AEF3DAF}" destId="{1DB3BAE7-B088-4848-990E-B34B655C3D3C}" srcOrd="0" destOrd="0" presId="urn:microsoft.com/office/officeart/2005/8/layout/cycle8"/>
    <dgm:cxn modelId="{6949A9AF-8EFE-451A-9811-1ED68389C436}" type="presOf" srcId="{DC4A75C0-8220-4748-8E8B-B44B0CA1AA89}" destId="{2545CAA0-C137-441C-AD9F-636B2A7632CF}" srcOrd="1" destOrd="0" presId="urn:microsoft.com/office/officeart/2005/8/layout/cycle8"/>
    <dgm:cxn modelId="{AD529B16-8ECF-4127-A6B4-ED3C99680795}" srcId="{4EF3720A-9B56-435E-85A2-732DD9967306}" destId="{D0C16E9A-B6F6-44DF-B6FE-7BCA1AEF3DAF}" srcOrd="5" destOrd="0" parTransId="{CE413190-78B6-4255-851D-78F3FC2C57DD}" sibTransId="{39D7A1D7-0BF7-4B9F-AF99-A8F311FDDD15}"/>
    <dgm:cxn modelId="{3A22D42E-AFD9-4278-BBE9-3590BA2D7A63}" type="presOf" srcId="{C451BEE8-03DA-408A-93FC-180DF930FAD6}" destId="{66690BD5-68E7-4265-9E7F-D5097937AEC4}" srcOrd="1" destOrd="0" presId="urn:microsoft.com/office/officeart/2005/8/layout/cycle8"/>
    <dgm:cxn modelId="{5C3AD735-180A-48EE-8809-2016F34FFF5E}" srcId="{4EF3720A-9B56-435E-85A2-732DD9967306}" destId="{15FE3C1B-5FC0-40E0-9E22-74F6BB8A8B7D}" srcOrd="2" destOrd="0" parTransId="{97F56CDF-1DE8-4355-A069-60D74F049110}" sibTransId="{B14C3DA5-E2CB-4B7B-9E01-C2FA803D8211}"/>
    <dgm:cxn modelId="{36845BE0-037A-4B76-8962-EABD7DCBF569}" type="presOf" srcId="{DC4A75C0-8220-4748-8E8B-B44B0CA1AA89}" destId="{6FD2AC9F-5586-4CC4-9BF4-265A14AAB02B}" srcOrd="0" destOrd="0" presId="urn:microsoft.com/office/officeart/2005/8/layout/cycle8"/>
    <dgm:cxn modelId="{B0353D88-C931-41C8-B82F-062B291E06B5}" type="presOf" srcId="{15FE3C1B-5FC0-40E0-9E22-74F6BB8A8B7D}" destId="{D96D7B0D-E6FB-4D11-8056-4DF5F9A9271F}" srcOrd="1" destOrd="0" presId="urn:microsoft.com/office/officeart/2005/8/layout/cycle8"/>
    <dgm:cxn modelId="{CC2431B2-AFE3-4CA8-B297-1081A3B6521C}" type="presOf" srcId="{CC3374A8-DE83-4DB2-A2C2-AD098E135D03}" destId="{5F44B051-7928-4AD1-876B-9E283319CE5A}" srcOrd="0" destOrd="0" presId="urn:microsoft.com/office/officeart/2005/8/layout/cycle8"/>
    <dgm:cxn modelId="{982D6884-5D90-4DF3-8629-221FC72CD4D6}" srcId="{4EF3720A-9B56-435E-85A2-732DD9967306}" destId="{DC4A75C0-8220-4748-8E8B-B44B0CA1AA89}" srcOrd="0" destOrd="0" parTransId="{BBB68A62-7F5C-4AEA-ACE1-C302936A03F7}" sibTransId="{8FF3AE80-1586-444F-A730-D37CF1828363}"/>
    <dgm:cxn modelId="{D83B1827-95C0-4910-B0BA-1DF8F99ADC5D}" type="presOf" srcId="{4EF3720A-9B56-435E-85A2-732DD9967306}" destId="{67F4481C-FD13-4624-9B04-32EC958D6135}" srcOrd="0" destOrd="0" presId="urn:microsoft.com/office/officeart/2005/8/layout/cycle8"/>
    <dgm:cxn modelId="{45A8D26D-0A69-4C78-99C2-6C0F26EFD6E3}" type="presOf" srcId="{15FE3C1B-5FC0-40E0-9E22-74F6BB8A8B7D}" destId="{CC8A335E-3C89-4561-916C-0559B4DD1B1B}" srcOrd="0" destOrd="0" presId="urn:microsoft.com/office/officeart/2005/8/layout/cycle8"/>
    <dgm:cxn modelId="{3834CE51-75CA-4077-9684-45455C35F781}" srcId="{4EF3720A-9B56-435E-85A2-732DD9967306}" destId="{7EB9D96E-64A4-4C97-B921-368A716A54DD}" srcOrd="4" destOrd="0" parTransId="{A65C0436-D212-423A-99B5-9A22B5B0FD1B}" sibTransId="{EE5A2C26-F9C1-4D68-93D4-343E1F63476E}"/>
    <dgm:cxn modelId="{3E2368B5-84E1-49F6-A57A-87DD079712AD}" type="presParOf" srcId="{67F4481C-FD13-4624-9B04-32EC958D6135}" destId="{6FD2AC9F-5586-4CC4-9BF4-265A14AAB02B}" srcOrd="0" destOrd="0" presId="urn:microsoft.com/office/officeart/2005/8/layout/cycle8"/>
    <dgm:cxn modelId="{B292E727-0AA2-4A20-997C-BCD82BC429B4}" type="presParOf" srcId="{67F4481C-FD13-4624-9B04-32EC958D6135}" destId="{0A7C4978-D394-4689-8741-69C84A8D4FFB}" srcOrd="1" destOrd="0" presId="urn:microsoft.com/office/officeart/2005/8/layout/cycle8"/>
    <dgm:cxn modelId="{5B0A0276-8E9D-4BAA-BABF-97A580A46F1E}" type="presParOf" srcId="{67F4481C-FD13-4624-9B04-32EC958D6135}" destId="{912E4C04-B6D6-4FEE-ADF5-DDD9B79D8D15}" srcOrd="2" destOrd="0" presId="urn:microsoft.com/office/officeart/2005/8/layout/cycle8"/>
    <dgm:cxn modelId="{D9D69AF0-1087-439E-9688-0E74FEF6766D}" type="presParOf" srcId="{67F4481C-FD13-4624-9B04-32EC958D6135}" destId="{2545CAA0-C137-441C-AD9F-636B2A7632CF}" srcOrd="3" destOrd="0" presId="urn:microsoft.com/office/officeart/2005/8/layout/cycle8"/>
    <dgm:cxn modelId="{16CCEBB0-4FDE-4311-9227-B3411D66697B}" type="presParOf" srcId="{67F4481C-FD13-4624-9B04-32EC958D6135}" destId="{458DE630-6F9B-4919-8B62-E43C2D0965E0}" srcOrd="4" destOrd="0" presId="urn:microsoft.com/office/officeart/2005/8/layout/cycle8"/>
    <dgm:cxn modelId="{F4142E9E-A7B0-4574-B16A-52B831B324FD}" type="presParOf" srcId="{67F4481C-FD13-4624-9B04-32EC958D6135}" destId="{85F1EC22-A508-44EE-B1DF-07821E34E190}" srcOrd="5" destOrd="0" presId="urn:microsoft.com/office/officeart/2005/8/layout/cycle8"/>
    <dgm:cxn modelId="{C7321789-E018-4722-A941-60F5899E2C2B}" type="presParOf" srcId="{67F4481C-FD13-4624-9B04-32EC958D6135}" destId="{1AB28C53-6CC6-4445-9B08-178E52914294}" srcOrd="6" destOrd="0" presId="urn:microsoft.com/office/officeart/2005/8/layout/cycle8"/>
    <dgm:cxn modelId="{9CA2A603-4467-4ECC-B164-DACEF61E334B}" type="presParOf" srcId="{67F4481C-FD13-4624-9B04-32EC958D6135}" destId="{66690BD5-68E7-4265-9E7F-D5097937AEC4}" srcOrd="7" destOrd="0" presId="urn:microsoft.com/office/officeart/2005/8/layout/cycle8"/>
    <dgm:cxn modelId="{2AAD0229-ECEB-4C89-82BB-AE0220DC62B1}" type="presParOf" srcId="{67F4481C-FD13-4624-9B04-32EC958D6135}" destId="{CC8A335E-3C89-4561-916C-0559B4DD1B1B}" srcOrd="8" destOrd="0" presId="urn:microsoft.com/office/officeart/2005/8/layout/cycle8"/>
    <dgm:cxn modelId="{48A52086-F759-43E3-9B2D-86F71640328B}" type="presParOf" srcId="{67F4481C-FD13-4624-9B04-32EC958D6135}" destId="{5B8B5725-C2B6-4D01-813B-B6C5C419438A}" srcOrd="9" destOrd="0" presId="urn:microsoft.com/office/officeart/2005/8/layout/cycle8"/>
    <dgm:cxn modelId="{CB77386B-E7F9-40B1-A68D-7CA4FF97A2B5}" type="presParOf" srcId="{67F4481C-FD13-4624-9B04-32EC958D6135}" destId="{25E2F159-F3F5-4E51-83BA-8B65B1CBCEF6}" srcOrd="10" destOrd="0" presId="urn:microsoft.com/office/officeart/2005/8/layout/cycle8"/>
    <dgm:cxn modelId="{DB508F7E-8719-479C-B44A-4CB523368C96}" type="presParOf" srcId="{67F4481C-FD13-4624-9B04-32EC958D6135}" destId="{D96D7B0D-E6FB-4D11-8056-4DF5F9A9271F}" srcOrd="11" destOrd="0" presId="urn:microsoft.com/office/officeart/2005/8/layout/cycle8"/>
    <dgm:cxn modelId="{073D0EFE-BBE1-47AA-BAFD-0BDCA92A4FF5}" type="presParOf" srcId="{67F4481C-FD13-4624-9B04-32EC958D6135}" destId="{5F44B051-7928-4AD1-876B-9E283319CE5A}" srcOrd="12" destOrd="0" presId="urn:microsoft.com/office/officeart/2005/8/layout/cycle8"/>
    <dgm:cxn modelId="{E3BEDB0B-E131-49FB-9F70-F8B947C0E7C0}" type="presParOf" srcId="{67F4481C-FD13-4624-9B04-32EC958D6135}" destId="{DFAA6FF0-99C0-43B7-B6FA-80E0E2AE8814}" srcOrd="13" destOrd="0" presId="urn:microsoft.com/office/officeart/2005/8/layout/cycle8"/>
    <dgm:cxn modelId="{FD5A9D23-A825-4FA7-949A-9B653510F732}" type="presParOf" srcId="{67F4481C-FD13-4624-9B04-32EC958D6135}" destId="{1AE17ABC-75FC-4E21-A5C7-93D7066159E4}" srcOrd="14" destOrd="0" presId="urn:microsoft.com/office/officeart/2005/8/layout/cycle8"/>
    <dgm:cxn modelId="{CF9C3F4D-A5AD-4B2D-B211-2FEE2272EA92}" type="presParOf" srcId="{67F4481C-FD13-4624-9B04-32EC958D6135}" destId="{0B9D7F71-5D4F-49E5-9DD5-78E861B3E507}" srcOrd="15" destOrd="0" presId="urn:microsoft.com/office/officeart/2005/8/layout/cycle8"/>
    <dgm:cxn modelId="{2512E927-9C00-4EBD-B48B-84E4E8B80284}" type="presParOf" srcId="{67F4481C-FD13-4624-9B04-32EC958D6135}" destId="{B7ED5FCA-DE0F-4DBF-BF9E-1DA5990B62B0}" srcOrd="16" destOrd="0" presId="urn:microsoft.com/office/officeart/2005/8/layout/cycle8"/>
    <dgm:cxn modelId="{0434AFF2-477B-4B26-9731-5D7365EDFBA8}" type="presParOf" srcId="{67F4481C-FD13-4624-9B04-32EC958D6135}" destId="{2E1E0FEA-505F-41EF-88ED-B4D686E711FC}" srcOrd="17" destOrd="0" presId="urn:microsoft.com/office/officeart/2005/8/layout/cycle8"/>
    <dgm:cxn modelId="{4E220C75-8295-4D29-8B87-E2A0E1F07E75}" type="presParOf" srcId="{67F4481C-FD13-4624-9B04-32EC958D6135}" destId="{DC70B53F-75D1-48B3-8F09-BEA2F9CC527F}" srcOrd="18" destOrd="0" presId="urn:microsoft.com/office/officeart/2005/8/layout/cycle8"/>
    <dgm:cxn modelId="{4D1AB876-B7A4-450B-B8E7-9B1A21C75A90}" type="presParOf" srcId="{67F4481C-FD13-4624-9B04-32EC958D6135}" destId="{234BD2FB-8EF6-4C46-8CD6-54393C3D9591}" srcOrd="19" destOrd="0" presId="urn:microsoft.com/office/officeart/2005/8/layout/cycle8"/>
    <dgm:cxn modelId="{9E702949-0BA4-4060-A9F3-9EC13C841882}" type="presParOf" srcId="{67F4481C-FD13-4624-9B04-32EC958D6135}" destId="{1DB3BAE7-B088-4848-990E-B34B655C3D3C}" srcOrd="20" destOrd="0" presId="urn:microsoft.com/office/officeart/2005/8/layout/cycle8"/>
    <dgm:cxn modelId="{94937178-21A0-4C4C-9B90-9313B7C0A84F}" type="presParOf" srcId="{67F4481C-FD13-4624-9B04-32EC958D6135}" destId="{CB4968DF-B300-41FA-AC2A-D0985AEAFA98}" srcOrd="21" destOrd="0" presId="urn:microsoft.com/office/officeart/2005/8/layout/cycle8"/>
    <dgm:cxn modelId="{DE32787E-F6B7-4AB2-BBBC-C52DEC5DF287}" type="presParOf" srcId="{67F4481C-FD13-4624-9B04-32EC958D6135}" destId="{BAAFA231-16FC-4582-BAFC-9AC44AFDBD66}" srcOrd="22" destOrd="0" presId="urn:microsoft.com/office/officeart/2005/8/layout/cycle8"/>
    <dgm:cxn modelId="{2E597D90-D14D-4C40-8D09-C7CFBDECE89A}" type="presParOf" srcId="{67F4481C-FD13-4624-9B04-32EC958D6135}" destId="{08C1AF26-D984-4BF9-A429-189F0531463E}" srcOrd="23" destOrd="0" presId="urn:microsoft.com/office/officeart/2005/8/layout/cycle8"/>
    <dgm:cxn modelId="{94C95791-90FF-497F-8B69-FDA4D954E7A5}" type="presParOf" srcId="{67F4481C-FD13-4624-9B04-32EC958D6135}" destId="{1D36E4E2-0F27-43D2-AB24-1A3EE0D7993B}" srcOrd="24" destOrd="0" presId="urn:microsoft.com/office/officeart/2005/8/layout/cycle8"/>
    <dgm:cxn modelId="{7E3FF994-7CED-4C6A-9B3B-98BFF5AC60B9}" type="presParOf" srcId="{67F4481C-FD13-4624-9B04-32EC958D6135}" destId="{5E25939A-89AB-42A1-8997-618872C01075}" srcOrd="25" destOrd="0" presId="urn:microsoft.com/office/officeart/2005/8/layout/cycle8"/>
    <dgm:cxn modelId="{89A7A384-8DFE-419C-9188-146FB2F0D4AE}" type="presParOf" srcId="{67F4481C-FD13-4624-9B04-32EC958D6135}" destId="{B1CE26BA-A3E3-48C0-B526-D9B6D1617BA6}" srcOrd="26" destOrd="0" presId="urn:microsoft.com/office/officeart/2005/8/layout/cycle8"/>
    <dgm:cxn modelId="{4DABB2A6-48F9-40CD-947D-A5B4ABE23FA2}" type="presParOf" srcId="{67F4481C-FD13-4624-9B04-32EC958D6135}" destId="{A576B967-9FFE-4C61-893E-3CE0AD937DC9}" srcOrd="27" destOrd="0" presId="urn:microsoft.com/office/officeart/2005/8/layout/cycle8"/>
    <dgm:cxn modelId="{CF954CD1-E041-45C7-AF63-F2D7EF8B7D7B}" type="presParOf" srcId="{67F4481C-FD13-4624-9B04-32EC958D6135}" destId="{F761A018-451B-45E6-91CA-3663D96C6963}" srcOrd="28" destOrd="0" presId="urn:microsoft.com/office/officeart/2005/8/layout/cycle8"/>
    <dgm:cxn modelId="{E7913FE1-FFD1-4060-A9AC-F5AE3D4F84C9}" type="presParOf" srcId="{67F4481C-FD13-4624-9B04-32EC958D6135}" destId="{77371C80-F5EE-4FBE-BAE2-1BF14B589A19}" srcOrd="29" destOrd="0" presId="urn:microsoft.com/office/officeart/2005/8/layout/cycle8"/>
  </dgm:cxnLst>
  <dgm:bg/>
  <dgm:whole/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F4DBA27-4A97-442B-B241-000F38377612}" type="doc">
      <dgm:prSet loTypeId="urn:microsoft.com/office/officeart/2005/8/layout/hList7" loCatId="list" qsTypeId="urn:microsoft.com/office/officeart/2005/8/quickstyle/simple1" qsCatId="simple" csTypeId="urn:microsoft.com/office/officeart/2005/8/colors/accent0_2" csCatId="mainScheme"/>
      <dgm:spPr/>
      <dgm:t>
        <a:bodyPr/>
        <a:lstStyle/>
        <a:p>
          <a:pPr latinLnBrk="1"/>
          <a:endParaRPr lang="ko-KR" altLang="en-US"/>
        </a:p>
      </dgm:t>
    </dgm:pt>
    <dgm:pt modelId="{F5B1119A-D3CA-4458-92E8-DF7B66089AF1}">
      <dgm:prSet/>
      <dgm:spPr/>
      <dgm:t>
        <a:bodyPr/>
        <a:lstStyle/>
        <a:p>
          <a:pPr rtl="0" latinLnBrk="1"/>
          <a:r>
            <a:rPr lang="en-US" dirty="0" smtClean="0"/>
            <a:t>10</a:t>
          </a:r>
          <a:r>
            <a:rPr lang="ko-KR" dirty="0" smtClean="0"/>
            <a:t>대 </a:t>
          </a:r>
          <a:r>
            <a:rPr lang="en-US" dirty="0" smtClean="0"/>
            <a:t>0.4%</a:t>
          </a:r>
          <a:endParaRPr lang="ko-KR" dirty="0"/>
        </a:p>
      </dgm:t>
    </dgm:pt>
    <dgm:pt modelId="{09D3D903-1A5C-446F-99B8-3BC7F8ECF729}" type="parTrans" cxnId="{D50B6A2B-FBE4-4A58-8153-3C50D653AC01}">
      <dgm:prSet/>
      <dgm:spPr/>
      <dgm:t>
        <a:bodyPr/>
        <a:lstStyle/>
        <a:p>
          <a:pPr latinLnBrk="1"/>
          <a:endParaRPr lang="ko-KR" altLang="en-US"/>
        </a:p>
      </dgm:t>
    </dgm:pt>
    <dgm:pt modelId="{F61CEC50-F152-44A7-AB77-B02382F99B7B}" type="sibTrans" cxnId="{D50B6A2B-FBE4-4A58-8153-3C50D653AC01}">
      <dgm:prSet/>
      <dgm:spPr/>
      <dgm:t>
        <a:bodyPr/>
        <a:lstStyle/>
        <a:p>
          <a:pPr latinLnBrk="1"/>
          <a:endParaRPr lang="ko-KR" altLang="en-US"/>
        </a:p>
      </dgm:t>
    </dgm:pt>
    <dgm:pt modelId="{E0807268-9852-46F7-8275-0117C7EA2358}">
      <dgm:prSet/>
      <dgm:spPr/>
      <dgm:t>
        <a:bodyPr/>
        <a:lstStyle/>
        <a:p>
          <a:pPr rtl="0" latinLnBrk="1"/>
          <a:r>
            <a:rPr lang="en-US" dirty="0" smtClean="0"/>
            <a:t>20</a:t>
          </a:r>
          <a:r>
            <a:rPr lang="ko-KR" dirty="0" smtClean="0"/>
            <a:t>대 </a:t>
          </a:r>
          <a:r>
            <a:rPr lang="en-US" dirty="0" smtClean="0"/>
            <a:t>2.9%</a:t>
          </a:r>
          <a:endParaRPr lang="ko-KR" dirty="0"/>
        </a:p>
      </dgm:t>
    </dgm:pt>
    <dgm:pt modelId="{0EC3639B-0C6A-4224-9734-20AD0D8781A8}" type="parTrans" cxnId="{D3FE9623-0D6F-46F6-A4B8-6776D28705A4}">
      <dgm:prSet/>
      <dgm:spPr/>
      <dgm:t>
        <a:bodyPr/>
        <a:lstStyle/>
        <a:p>
          <a:pPr latinLnBrk="1"/>
          <a:endParaRPr lang="ko-KR" altLang="en-US"/>
        </a:p>
      </dgm:t>
    </dgm:pt>
    <dgm:pt modelId="{7922E2B3-0191-4404-9C08-AEE6C40445BC}" type="sibTrans" cxnId="{D3FE9623-0D6F-46F6-A4B8-6776D28705A4}">
      <dgm:prSet/>
      <dgm:spPr/>
      <dgm:t>
        <a:bodyPr/>
        <a:lstStyle/>
        <a:p>
          <a:pPr latinLnBrk="1"/>
          <a:endParaRPr lang="ko-KR" altLang="en-US"/>
        </a:p>
      </dgm:t>
    </dgm:pt>
    <dgm:pt modelId="{7C3D5AD2-5321-4B31-99BA-BE8D2EC52C47}">
      <dgm:prSet/>
      <dgm:spPr/>
      <dgm:t>
        <a:bodyPr/>
        <a:lstStyle/>
        <a:p>
          <a:pPr rtl="0" latinLnBrk="1"/>
          <a:r>
            <a:rPr lang="en-US" dirty="0" smtClean="0"/>
            <a:t>30</a:t>
          </a:r>
          <a:r>
            <a:rPr lang="ko-KR" dirty="0" smtClean="0"/>
            <a:t>대 </a:t>
          </a:r>
          <a:r>
            <a:rPr lang="en-US" dirty="0" smtClean="0"/>
            <a:t>13.7%</a:t>
          </a:r>
          <a:endParaRPr lang="ko-KR" dirty="0"/>
        </a:p>
      </dgm:t>
    </dgm:pt>
    <dgm:pt modelId="{CB1DA3E4-A33A-420E-BBB8-CDC07BDF2585}" type="parTrans" cxnId="{6B110D6C-6FCD-4204-8532-1F4DACBB491B}">
      <dgm:prSet/>
      <dgm:spPr/>
      <dgm:t>
        <a:bodyPr/>
        <a:lstStyle/>
        <a:p>
          <a:pPr latinLnBrk="1"/>
          <a:endParaRPr lang="ko-KR" altLang="en-US"/>
        </a:p>
      </dgm:t>
    </dgm:pt>
    <dgm:pt modelId="{7C4762A2-5E13-4E90-BEDC-B1A2BA041206}" type="sibTrans" cxnId="{6B110D6C-6FCD-4204-8532-1F4DACBB491B}">
      <dgm:prSet/>
      <dgm:spPr/>
      <dgm:t>
        <a:bodyPr/>
        <a:lstStyle/>
        <a:p>
          <a:pPr latinLnBrk="1"/>
          <a:endParaRPr lang="ko-KR" altLang="en-US"/>
        </a:p>
      </dgm:t>
    </dgm:pt>
    <dgm:pt modelId="{1853E8C7-0E73-48EB-96C4-18E6E7FF79E9}">
      <dgm:prSet/>
      <dgm:spPr/>
      <dgm:t>
        <a:bodyPr/>
        <a:lstStyle/>
        <a:p>
          <a:pPr rtl="0" latinLnBrk="1"/>
          <a:r>
            <a:rPr lang="en-US" dirty="0" smtClean="0"/>
            <a:t>40</a:t>
          </a:r>
          <a:r>
            <a:rPr lang="ko-KR" dirty="0" smtClean="0"/>
            <a:t>대 </a:t>
          </a:r>
          <a:r>
            <a:rPr lang="en-US" dirty="0" smtClean="0">
              <a:solidFill>
                <a:srgbClr val="FF0000"/>
              </a:solidFill>
            </a:rPr>
            <a:t>32.3</a:t>
          </a:r>
          <a:r>
            <a:rPr lang="en-US" dirty="0" smtClean="0"/>
            <a:t>%</a:t>
          </a:r>
          <a:endParaRPr lang="ko-KR" dirty="0"/>
        </a:p>
      </dgm:t>
    </dgm:pt>
    <dgm:pt modelId="{CF6B1B98-2EC1-4477-A6EC-1AB6882BD7AB}" type="parTrans" cxnId="{D3C83274-EE0C-49A4-BBFE-B2B3427C01D2}">
      <dgm:prSet/>
      <dgm:spPr/>
      <dgm:t>
        <a:bodyPr/>
        <a:lstStyle/>
        <a:p>
          <a:pPr latinLnBrk="1"/>
          <a:endParaRPr lang="ko-KR" altLang="en-US"/>
        </a:p>
      </dgm:t>
    </dgm:pt>
    <dgm:pt modelId="{069C1831-184A-479F-B4BE-2E56DEDE19B8}" type="sibTrans" cxnId="{D3C83274-EE0C-49A4-BBFE-B2B3427C01D2}">
      <dgm:prSet/>
      <dgm:spPr/>
      <dgm:t>
        <a:bodyPr/>
        <a:lstStyle/>
        <a:p>
          <a:pPr latinLnBrk="1"/>
          <a:endParaRPr lang="ko-KR" altLang="en-US"/>
        </a:p>
      </dgm:t>
    </dgm:pt>
    <dgm:pt modelId="{8378F13F-5459-4CA4-B420-F00AA3F06908}">
      <dgm:prSet/>
      <dgm:spPr/>
      <dgm:t>
        <a:bodyPr/>
        <a:lstStyle/>
        <a:p>
          <a:pPr rtl="0" latinLnBrk="1"/>
          <a:r>
            <a:rPr lang="en-US" dirty="0" smtClean="0"/>
            <a:t>50</a:t>
          </a:r>
          <a:r>
            <a:rPr lang="ko-KR" dirty="0" smtClean="0"/>
            <a:t>대 </a:t>
          </a:r>
          <a:r>
            <a:rPr lang="en-US" dirty="0" smtClean="0">
              <a:solidFill>
                <a:srgbClr val="FF0000"/>
              </a:solidFill>
            </a:rPr>
            <a:t>27.2</a:t>
          </a:r>
          <a:r>
            <a:rPr lang="en-US" dirty="0" smtClean="0"/>
            <a:t>%</a:t>
          </a:r>
          <a:endParaRPr lang="ko-KR" dirty="0"/>
        </a:p>
      </dgm:t>
    </dgm:pt>
    <dgm:pt modelId="{35DB0016-0290-4179-AB6E-D807F3A862B0}" type="parTrans" cxnId="{E668659D-6C38-4E14-BFEC-4DED0972E772}">
      <dgm:prSet/>
      <dgm:spPr/>
      <dgm:t>
        <a:bodyPr/>
        <a:lstStyle/>
        <a:p>
          <a:pPr latinLnBrk="1"/>
          <a:endParaRPr lang="ko-KR" altLang="en-US"/>
        </a:p>
      </dgm:t>
    </dgm:pt>
    <dgm:pt modelId="{03E97053-DBB3-45C8-A63B-C30A0756892A}" type="sibTrans" cxnId="{E668659D-6C38-4E14-BFEC-4DED0972E772}">
      <dgm:prSet/>
      <dgm:spPr/>
      <dgm:t>
        <a:bodyPr/>
        <a:lstStyle/>
        <a:p>
          <a:pPr latinLnBrk="1"/>
          <a:endParaRPr lang="ko-KR" altLang="en-US"/>
        </a:p>
      </dgm:t>
    </dgm:pt>
    <dgm:pt modelId="{17AA8F1D-04EB-4EF1-9934-E9A78298900A}">
      <dgm:prSet/>
      <dgm:spPr/>
      <dgm:t>
        <a:bodyPr/>
        <a:lstStyle/>
        <a:p>
          <a:pPr rtl="0" latinLnBrk="1"/>
          <a:r>
            <a:rPr lang="en-US" dirty="0" smtClean="0"/>
            <a:t>60</a:t>
          </a:r>
          <a:r>
            <a:rPr lang="ko-KR" dirty="0" smtClean="0"/>
            <a:t>대 </a:t>
          </a:r>
          <a:r>
            <a:rPr lang="en-US" dirty="0" smtClean="0"/>
            <a:t>11.5%</a:t>
          </a:r>
          <a:endParaRPr lang="ko-KR" dirty="0"/>
        </a:p>
      </dgm:t>
    </dgm:pt>
    <dgm:pt modelId="{D27C0FF3-8234-4BDB-9E95-9C38D69B066F}" type="parTrans" cxnId="{83CE3016-BDA7-4A5B-9F07-DF6599F23C9B}">
      <dgm:prSet/>
      <dgm:spPr/>
      <dgm:t>
        <a:bodyPr/>
        <a:lstStyle/>
        <a:p>
          <a:pPr latinLnBrk="1"/>
          <a:endParaRPr lang="ko-KR" altLang="en-US"/>
        </a:p>
      </dgm:t>
    </dgm:pt>
    <dgm:pt modelId="{046E0C39-F7B9-4F95-95BE-6A1E6C030833}" type="sibTrans" cxnId="{83CE3016-BDA7-4A5B-9F07-DF6599F23C9B}">
      <dgm:prSet/>
      <dgm:spPr/>
      <dgm:t>
        <a:bodyPr/>
        <a:lstStyle/>
        <a:p>
          <a:pPr latinLnBrk="1"/>
          <a:endParaRPr lang="ko-KR" altLang="en-US"/>
        </a:p>
      </dgm:t>
    </dgm:pt>
    <dgm:pt modelId="{28576B18-5066-454F-8663-32827C69B034}">
      <dgm:prSet/>
      <dgm:spPr/>
      <dgm:t>
        <a:bodyPr/>
        <a:lstStyle/>
        <a:p>
          <a:pPr rtl="0" latinLnBrk="1"/>
          <a:r>
            <a:rPr lang="en-US" dirty="0" smtClean="0"/>
            <a:t>70</a:t>
          </a:r>
          <a:r>
            <a:rPr lang="ko-KR" dirty="0" smtClean="0"/>
            <a:t>대 이상 </a:t>
          </a:r>
          <a:r>
            <a:rPr lang="en-US" dirty="0" smtClean="0"/>
            <a:t>9.0%</a:t>
          </a:r>
          <a:endParaRPr lang="ko-KR" dirty="0"/>
        </a:p>
      </dgm:t>
    </dgm:pt>
    <dgm:pt modelId="{773F30B6-6F68-4C90-9329-04440F70326D}" type="parTrans" cxnId="{1BE14D0A-8362-4666-908F-AAFFF406292E}">
      <dgm:prSet/>
      <dgm:spPr/>
      <dgm:t>
        <a:bodyPr/>
        <a:lstStyle/>
        <a:p>
          <a:pPr latinLnBrk="1"/>
          <a:endParaRPr lang="ko-KR" altLang="en-US"/>
        </a:p>
      </dgm:t>
    </dgm:pt>
    <dgm:pt modelId="{0BE422E0-E2DB-43E0-BBBD-EA953C329DC8}" type="sibTrans" cxnId="{1BE14D0A-8362-4666-908F-AAFFF406292E}">
      <dgm:prSet/>
      <dgm:spPr/>
      <dgm:t>
        <a:bodyPr/>
        <a:lstStyle/>
        <a:p>
          <a:pPr latinLnBrk="1"/>
          <a:endParaRPr lang="ko-KR" altLang="en-US"/>
        </a:p>
      </dgm:t>
    </dgm:pt>
    <dgm:pt modelId="{A9588403-5E74-4908-9450-BF4656033450}">
      <dgm:prSet/>
      <dgm:spPr/>
      <dgm:t>
        <a:bodyPr/>
        <a:lstStyle/>
        <a:p>
          <a:pPr rtl="0" latinLnBrk="1"/>
          <a:r>
            <a:rPr lang="ko-KR" dirty="0" err="1" smtClean="0"/>
            <a:t>파악안됨</a:t>
          </a:r>
          <a:r>
            <a:rPr lang="ko-KR" dirty="0" smtClean="0"/>
            <a:t> </a:t>
          </a:r>
          <a:r>
            <a:rPr lang="en-US" dirty="0" smtClean="0"/>
            <a:t>3.0%</a:t>
          </a:r>
          <a:endParaRPr lang="ko-KR" dirty="0"/>
        </a:p>
      </dgm:t>
    </dgm:pt>
    <dgm:pt modelId="{39325356-AA20-4E1F-A294-774AEE242569}" type="parTrans" cxnId="{AA20BC5A-3995-4A8B-9095-F95EDEE0C251}">
      <dgm:prSet/>
      <dgm:spPr/>
      <dgm:t>
        <a:bodyPr/>
        <a:lstStyle/>
        <a:p>
          <a:pPr latinLnBrk="1"/>
          <a:endParaRPr lang="ko-KR" altLang="en-US"/>
        </a:p>
      </dgm:t>
    </dgm:pt>
    <dgm:pt modelId="{9DE10214-FF75-4252-BDA0-591640791CDC}" type="sibTrans" cxnId="{AA20BC5A-3995-4A8B-9095-F95EDEE0C251}">
      <dgm:prSet/>
      <dgm:spPr/>
      <dgm:t>
        <a:bodyPr/>
        <a:lstStyle/>
        <a:p>
          <a:pPr latinLnBrk="1"/>
          <a:endParaRPr lang="ko-KR" altLang="en-US"/>
        </a:p>
      </dgm:t>
    </dgm:pt>
    <dgm:pt modelId="{C2F3C6BA-76CB-4751-9812-27C0B7582654}" type="pres">
      <dgm:prSet presAssocID="{4F4DBA27-4A97-442B-B241-000F3837761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7D36AEF-BBED-490B-B326-16D82F1E0878}" type="pres">
      <dgm:prSet presAssocID="{4F4DBA27-4A97-442B-B241-000F38377612}" presName="fgShape" presStyleLbl="fgShp" presStyleIdx="0" presStyleCnt="1"/>
      <dgm:spPr/>
    </dgm:pt>
    <dgm:pt modelId="{0CD51283-4B25-4E4A-92D0-75560D569DA7}" type="pres">
      <dgm:prSet presAssocID="{4F4DBA27-4A97-442B-B241-000F38377612}" presName="linComp" presStyleCnt="0"/>
      <dgm:spPr/>
    </dgm:pt>
    <dgm:pt modelId="{3ECC17F1-9AEB-4D24-91CE-28B5606E9B57}" type="pres">
      <dgm:prSet presAssocID="{F5B1119A-D3CA-4458-92E8-DF7B66089AF1}" presName="compNode" presStyleCnt="0"/>
      <dgm:spPr/>
    </dgm:pt>
    <dgm:pt modelId="{ABD4704A-B64A-4953-9381-C159AC81FCDA}" type="pres">
      <dgm:prSet presAssocID="{F5B1119A-D3CA-4458-92E8-DF7B66089AF1}" presName="bkgdShape" presStyleLbl="node1" presStyleIdx="0" presStyleCnt="8"/>
      <dgm:spPr/>
      <dgm:t>
        <a:bodyPr/>
        <a:lstStyle/>
        <a:p>
          <a:pPr latinLnBrk="1"/>
          <a:endParaRPr lang="ko-KR" altLang="en-US"/>
        </a:p>
      </dgm:t>
    </dgm:pt>
    <dgm:pt modelId="{542B0B6C-C213-47CB-A9A8-48CD5FE8EF97}" type="pres">
      <dgm:prSet presAssocID="{F5B1119A-D3CA-4458-92E8-DF7B66089AF1}" presName="nodeTx" presStyleLbl="node1" presStyleIdx="0" presStyleCnt="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782FA86-6117-4F8A-8C91-D1F345B9FDE8}" type="pres">
      <dgm:prSet presAssocID="{F5B1119A-D3CA-4458-92E8-DF7B66089AF1}" presName="invisiNode" presStyleLbl="node1" presStyleIdx="0" presStyleCnt="8"/>
      <dgm:spPr/>
    </dgm:pt>
    <dgm:pt modelId="{E5B73233-DC1D-45E6-AA0E-4DA00B90B1AD}" type="pres">
      <dgm:prSet presAssocID="{F5B1119A-D3CA-4458-92E8-DF7B66089AF1}" presName="imagNode" presStyleLbl="fgImgPlace1" presStyleIdx="0" presStyleCnt="8"/>
      <dgm:spPr/>
    </dgm:pt>
    <dgm:pt modelId="{C64C3EAC-B72F-4832-96F9-086BCBE3EA15}" type="pres">
      <dgm:prSet presAssocID="{F61CEC50-F152-44A7-AB77-B02382F99B7B}" presName="sibTrans" presStyleLbl="sibTrans2D1" presStyleIdx="0" presStyleCnt="0"/>
      <dgm:spPr/>
      <dgm:t>
        <a:bodyPr/>
        <a:lstStyle/>
        <a:p>
          <a:pPr latinLnBrk="1"/>
          <a:endParaRPr lang="ko-KR" altLang="en-US"/>
        </a:p>
      </dgm:t>
    </dgm:pt>
    <dgm:pt modelId="{15498B67-4516-4703-AD40-5CA61306B1F7}" type="pres">
      <dgm:prSet presAssocID="{E0807268-9852-46F7-8275-0117C7EA2358}" presName="compNode" presStyleCnt="0"/>
      <dgm:spPr/>
    </dgm:pt>
    <dgm:pt modelId="{AA16926C-155E-437B-B285-CF1B555BCE18}" type="pres">
      <dgm:prSet presAssocID="{E0807268-9852-46F7-8275-0117C7EA2358}" presName="bkgdShape" presStyleLbl="node1" presStyleIdx="1" presStyleCnt="8"/>
      <dgm:spPr/>
      <dgm:t>
        <a:bodyPr/>
        <a:lstStyle/>
        <a:p>
          <a:pPr latinLnBrk="1"/>
          <a:endParaRPr lang="ko-KR" altLang="en-US"/>
        </a:p>
      </dgm:t>
    </dgm:pt>
    <dgm:pt modelId="{F270AB66-3326-4FDE-93C3-B59087E4141D}" type="pres">
      <dgm:prSet presAssocID="{E0807268-9852-46F7-8275-0117C7EA2358}" presName="nodeTx" presStyleLbl="node1" presStyleIdx="1" presStyleCnt="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5F64D0D-38AA-4DA8-8BF2-62AE55998A5D}" type="pres">
      <dgm:prSet presAssocID="{E0807268-9852-46F7-8275-0117C7EA2358}" presName="invisiNode" presStyleLbl="node1" presStyleIdx="1" presStyleCnt="8"/>
      <dgm:spPr/>
    </dgm:pt>
    <dgm:pt modelId="{CF186539-4B2D-4B20-B200-9FB1ECC050AE}" type="pres">
      <dgm:prSet presAssocID="{E0807268-9852-46F7-8275-0117C7EA2358}" presName="imagNode" presStyleLbl="fgImgPlace1" presStyleIdx="1" presStyleCnt="8"/>
      <dgm:spPr/>
    </dgm:pt>
    <dgm:pt modelId="{DD40C078-1856-474B-A230-785B8E0C8585}" type="pres">
      <dgm:prSet presAssocID="{7922E2B3-0191-4404-9C08-AEE6C40445BC}" presName="sibTrans" presStyleLbl="sibTrans2D1" presStyleIdx="0" presStyleCnt="0"/>
      <dgm:spPr/>
      <dgm:t>
        <a:bodyPr/>
        <a:lstStyle/>
        <a:p>
          <a:pPr latinLnBrk="1"/>
          <a:endParaRPr lang="ko-KR" altLang="en-US"/>
        </a:p>
      </dgm:t>
    </dgm:pt>
    <dgm:pt modelId="{B2F272AD-B4BF-4ADF-83A7-E856FA915205}" type="pres">
      <dgm:prSet presAssocID="{7C3D5AD2-5321-4B31-99BA-BE8D2EC52C47}" presName="compNode" presStyleCnt="0"/>
      <dgm:spPr/>
    </dgm:pt>
    <dgm:pt modelId="{6B187CA8-6902-4CF6-B9E5-66A58CD798D0}" type="pres">
      <dgm:prSet presAssocID="{7C3D5AD2-5321-4B31-99BA-BE8D2EC52C47}" presName="bkgdShape" presStyleLbl="node1" presStyleIdx="2" presStyleCnt="8"/>
      <dgm:spPr/>
      <dgm:t>
        <a:bodyPr/>
        <a:lstStyle/>
        <a:p>
          <a:pPr latinLnBrk="1"/>
          <a:endParaRPr lang="ko-KR" altLang="en-US"/>
        </a:p>
      </dgm:t>
    </dgm:pt>
    <dgm:pt modelId="{3F16D6AF-BA0E-40B2-8234-0E716DD3CC6C}" type="pres">
      <dgm:prSet presAssocID="{7C3D5AD2-5321-4B31-99BA-BE8D2EC52C47}" presName="nodeTx" presStyleLbl="node1" presStyleIdx="2" presStyleCnt="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5E4A979-B527-401A-9E34-4D6389D6C752}" type="pres">
      <dgm:prSet presAssocID="{7C3D5AD2-5321-4B31-99BA-BE8D2EC52C47}" presName="invisiNode" presStyleLbl="node1" presStyleIdx="2" presStyleCnt="8"/>
      <dgm:spPr/>
    </dgm:pt>
    <dgm:pt modelId="{425A99CB-C81F-4BA1-8A7E-B705555D83CF}" type="pres">
      <dgm:prSet presAssocID="{7C3D5AD2-5321-4B31-99BA-BE8D2EC52C47}" presName="imagNode" presStyleLbl="fgImgPlace1" presStyleIdx="2" presStyleCnt="8"/>
      <dgm:spPr/>
    </dgm:pt>
    <dgm:pt modelId="{82463DF6-6921-4375-8EA2-AC86AA9766B4}" type="pres">
      <dgm:prSet presAssocID="{7C4762A2-5E13-4E90-BEDC-B1A2BA041206}" presName="sibTrans" presStyleLbl="sibTrans2D1" presStyleIdx="0" presStyleCnt="0"/>
      <dgm:spPr/>
      <dgm:t>
        <a:bodyPr/>
        <a:lstStyle/>
        <a:p>
          <a:pPr latinLnBrk="1"/>
          <a:endParaRPr lang="ko-KR" altLang="en-US"/>
        </a:p>
      </dgm:t>
    </dgm:pt>
    <dgm:pt modelId="{A08FB3C6-04BF-408F-8153-DE2ABA9E69A4}" type="pres">
      <dgm:prSet presAssocID="{1853E8C7-0E73-48EB-96C4-18E6E7FF79E9}" presName="compNode" presStyleCnt="0"/>
      <dgm:spPr/>
    </dgm:pt>
    <dgm:pt modelId="{5FE7B436-FCBD-4C57-A38C-13E898554DC1}" type="pres">
      <dgm:prSet presAssocID="{1853E8C7-0E73-48EB-96C4-18E6E7FF79E9}" presName="bkgdShape" presStyleLbl="node1" presStyleIdx="3" presStyleCnt="8"/>
      <dgm:spPr/>
      <dgm:t>
        <a:bodyPr/>
        <a:lstStyle/>
        <a:p>
          <a:pPr latinLnBrk="1"/>
          <a:endParaRPr lang="ko-KR" altLang="en-US"/>
        </a:p>
      </dgm:t>
    </dgm:pt>
    <dgm:pt modelId="{D68079A9-A3AF-4005-AE5B-6D5AC7EA29FB}" type="pres">
      <dgm:prSet presAssocID="{1853E8C7-0E73-48EB-96C4-18E6E7FF79E9}" presName="nodeTx" presStyleLbl="node1" presStyleIdx="3" presStyleCnt="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CA84FFF-6C3F-4B35-B3AF-330E957C2727}" type="pres">
      <dgm:prSet presAssocID="{1853E8C7-0E73-48EB-96C4-18E6E7FF79E9}" presName="invisiNode" presStyleLbl="node1" presStyleIdx="3" presStyleCnt="8"/>
      <dgm:spPr/>
    </dgm:pt>
    <dgm:pt modelId="{1B49880B-DE27-4543-AEBE-BC505FB496DF}" type="pres">
      <dgm:prSet presAssocID="{1853E8C7-0E73-48EB-96C4-18E6E7FF79E9}" presName="imagNode" presStyleLbl="fgImgPlace1" presStyleIdx="3" presStyleCnt="8"/>
      <dgm:spPr/>
    </dgm:pt>
    <dgm:pt modelId="{87500B15-3A56-4295-810A-2CF5D6B4F9F1}" type="pres">
      <dgm:prSet presAssocID="{069C1831-184A-479F-B4BE-2E56DEDE19B8}" presName="sibTrans" presStyleLbl="sibTrans2D1" presStyleIdx="0" presStyleCnt="0"/>
      <dgm:spPr/>
      <dgm:t>
        <a:bodyPr/>
        <a:lstStyle/>
        <a:p>
          <a:pPr latinLnBrk="1"/>
          <a:endParaRPr lang="ko-KR" altLang="en-US"/>
        </a:p>
      </dgm:t>
    </dgm:pt>
    <dgm:pt modelId="{4F8EEE11-74EB-4131-AE88-AE636551CDC3}" type="pres">
      <dgm:prSet presAssocID="{8378F13F-5459-4CA4-B420-F00AA3F06908}" presName="compNode" presStyleCnt="0"/>
      <dgm:spPr/>
    </dgm:pt>
    <dgm:pt modelId="{AD9DBBE5-D453-410D-B76A-63B20668FDD8}" type="pres">
      <dgm:prSet presAssocID="{8378F13F-5459-4CA4-B420-F00AA3F06908}" presName="bkgdShape" presStyleLbl="node1" presStyleIdx="4" presStyleCnt="8"/>
      <dgm:spPr/>
      <dgm:t>
        <a:bodyPr/>
        <a:lstStyle/>
        <a:p>
          <a:pPr latinLnBrk="1"/>
          <a:endParaRPr lang="ko-KR" altLang="en-US"/>
        </a:p>
      </dgm:t>
    </dgm:pt>
    <dgm:pt modelId="{5D891E50-FA83-48E6-83D2-B27573793851}" type="pres">
      <dgm:prSet presAssocID="{8378F13F-5459-4CA4-B420-F00AA3F06908}" presName="nodeTx" presStyleLbl="node1" presStyleIdx="4" presStyleCnt="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807F105-18D3-413D-BE39-ABFF6DA05C97}" type="pres">
      <dgm:prSet presAssocID="{8378F13F-5459-4CA4-B420-F00AA3F06908}" presName="invisiNode" presStyleLbl="node1" presStyleIdx="4" presStyleCnt="8"/>
      <dgm:spPr/>
    </dgm:pt>
    <dgm:pt modelId="{494845FA-A24D-4DB8-BE95-029C80532B76}" type="pres">
      <dgm:prSet presAssocID="{8378F13F-5459-4CA4-B420-F00AA3F06908}" presName="imagNode" presStyleLbl="fgImgPlace1" presStyleIdx="4" presStyleCnt="8"/>
      <dgm:spPr/>
    </dgm:pt>
    <dgm:pt modelId="{E2A83DFD-015C-4AC4-A500-1615090E68B8}" type="pres">
      <dgm:prSet presAssocID="{03E97053-DBB3-45C8-A63B-C30A0756892A}" presName="sibTrans" presStyleLbl="sibTrans2D1" presStyleIdx="0" presStyleCnt="0"/>
      <dgm:spPr/>
      <dgm:t>
        <a:bodyPr/>
        <a:lstStyle/>
        <a:p>
          <a:pPr latinLnBrk="1"/>
          <a:endParaRPr lang="ko-KR" altLang="en-US"/>
        </a:p>
      </dgm:t>
    </dgm:pt>
    <dgm:pt modelId="{DCE5478F-AD83-48AD-942E-50171299A93B}" type="pres">
      <dgm:prSet presAssocID="{17AA8F1D-04EB-4EF1-9934-E9A78298900A}" presName="compNode" presStyleCnt="0"/>
      <dgm:spPr/>
    </dgm:pt>
    <dgm:pt modelId="{5E67E6C2-2487-405F-8757-6548BE3E9539}" type="pres">
      <dgm:prSet presAssocID="{17AA8F1D-04EB-4EF1-9934-E9A78298900A}" presName="bkgdShape" presStyleLbl="node1" presStyleIdx="5" presStyleCnt="8"/>
      <dgm:spPr/>
      <dgm:t>
        <a:bodyPr/>
        <a:lstStyle/>
        <a:p>
          <a:pPr latinLnBrk="1"/>
          <a:endParaRPr lang="ko-KR" altLang="en-US"/>
        </a:p>
      </dgm:t>
    </dgm:pt>
    <dgm:pt modelId="{8BE9D272-2B2D-46A3-822B-9FD9F1ACD8BA}" type="pres">
      <dgm:prSet presAssocID="{17AA8F1D-04EB-4EF1-9934-E9A78298900A}" presName="nodeTx" presStyleLbl="node1" presStyleIdx="5" presStyleCnt="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FFC21AC-4B4B-44D9-B698-27D1BF5A60C4}" type="pres">
      <dgm:prSet presAssocID="{17AA8F1D-04EB-4EF1-9934-E9A78298900A}" presName="invisiNode" presStyleLbl="node1" presStyleIdx="5" presStyleCnt="8"/>
      <dgm:spPr/>
    </dgm:pt>
    <dgm:pt modelId="{63F9D1E4-B272-469E-9B7A-3EA6668F3F7B}" type="pres">
      <dgm:prSet presAssocID="{17AA8F1D-04EB-4EF1-9934-E9A78298900A}" presName="imagNode" presStyleLbl="fgImgPlace1" presStyleIdx="5" presStyleCnt="8"/>
      <dgm:spPr/>
    </dgm:pt>
    <dgm:pt modelId="{3F626CF2-556B-4667-83E4-07CA6F7B16FC}" type="pres">
      <dgm:prSet presAssocID="{046E0C39-F7B9-4F95-95BE-6A1E6C030833}" presName="sibTrans" presStyleLbl="sibTrans2D1" presStyleIdx="0" presStyleCnt="0"/>
      <dgm:spPr/>
      <dgm:t>
        <a:bodyPr/>
        <a:lstStyle/>
        <a:p>
          <a:pPr latinLnBrk="1"/>
          <a:endParaRPr lang="ko-KR" altLang="en-US"/>
        </a:p>
      </dgm:t>
    </dgm:pt>
    <dgm:pt modelId="{8DD90B99-59F9-4B52-A332-87814FE297A6}" type="pres">
      <dgm:prSet presAssocID="{28576B18-5066-454F-8663-32827C69B034}" presName="compNode" presStyleCnt="0"/>
      <dgm:spPr/>
    </dgm:pt>
    <dgm:pt modelId="{4002E8E4-8B6E-487D-93A2-5305A4872A4D}" type="pres">
      <dgm:prSet presAssocID="{28576B18-5066-454F-8663-32827C69B034}" presName="bkgdShape" presStyleLbl="node1" presStyleIdx="6" presStyleCnt="8"/>
      <dgm:spPr/>
      <dgm:t>
        <a:bodyPr/>
        <a:lstStyle/>
        <a:p>
          <a:pPr latinLnBrk="1"/>
          <a:endParaRPr lang="ko-KR" altLang="en-US"/>
        </a:p>
      </dgm:t>
    </dgm:pt>
    <dgm:pt modelId="{90CD0327-8C2B-4093-8B81-280DA94847F3}" type="pres">
      <dgm:prSet presAssocID="{28576B18-5066-454F-8663-32827C69B034}" presName="nodeTx" presStyleLbl="node1" presStyleIdx="6" presStyleCnt="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D5DF383-57A0-40EE-8104-5AEE702FB25B}" type="pres">
      <dgm:prSet presAssocID="{28576B18-5066-454F-8663-32827C69B034}" presName="invisiNode" presStyleLbl="node1" presStyleIdx="6" presStyleCnt="8"/>
      <dgm:spPr/>
    </dgm:pt>
    <dgm:pt modelId="{8318F9B0-BD96-4AA6-9C39-24B0F98C4FE5}" type="pres">
      <dgm:prSet presAssocID="{28576B18-5066-454F-8663-32827C69B034}" presName="imagNode" presStyleLbl="fgImgPlace1" presStyleIdx="6" presStyleCnt="8"/>
      <dgm:spPr/>
    </dgm:pt>
    <dgm:pt modelId="{DF0745AE-9F83-4005-B8E1-A6D8C50EC011}" type="pres">
      <dgm:prSet presAssocID="{0BE422E0-E2DB-43E0-BBBD-EA953C329DC8}" presName="sibTrans" presStyleLbl="sibTrans2D1" presStyleIdx="0" presStyleCnt="0"/>
      <dgm:spPr/>
      <dgm:t>
        <a:bodyPr/>
        <a:lstStyle/>
        <a:p>
          <a:pPr latinLnBrk="1"/>
          <a:endParaRPr lang="ko-KR" altLang="en-US"/>
        </a:p>
      </dgm:t>
    </dgm:pt>
    <dgm:pt modelId="{997EA3A2-3437-48EC-A408-AACACC9FD8A9}" type="pres">
      <dgm:prSet presAssocID="{A9588403-5E74-4908-9450-BF4656033450}" presName="compNode" presStyleCnt="0"/>
      <dgm:spPr/>
    </dgm:pt>
    <dgm:pt modelId="{731ACFFC-8D1B-4D39-A5DB-68FF609B5FCA}" type="pres">
      <dgm:prSet presAssocID="{A9588403-5E74-4908-9450-BF4656033450}" presName="bkgdShape" presStyleLbl="node1" presStyleIdx="7" presStyleCnt="8"/>
      <dgm:spPr/>
      <dgm:t>
        <a:bodyPr/>
        <a:lstStyle/>
        <a:p>
          <a:pPr latinLnBrk="1"/>
          <a:endParaRPr lang="ko-KR" altLang="en-US"/>
        </a:p>
      </dgm:t>
    </dgm:pt>
    <dgm:pt modelId="{06F6CA2F-E0D8-4FA0-A660-602EECEBB5C8}" type="pres">
      <dgm:prSet presAssocID="{A9588403-5E74-4908-9450-BF4656033450}" presName="nodeTx" presStyleLbl="node1" presStyleIdx="7" presStyleCnt="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C93FB08-5BAC-48AD-A787-A806DBA6140E}" type="pres">
      <dgm:prSet presAssocID="{A9588403-5E74-4908-9450-BF4656033450}" presName="invisiNode" presStyleLbl="node1" presStyleIdx="7" presStyleCnt="8"/>
      <dgm:spPr/>
    </dgm:pt>
    <dgm:pt modelId="{4D39068E-4759-4922-981B-F2883E5CD3B1}" type="pres">
      <dgm:prSet presAssocID="{A9588403-5E74-4908-9450-BF4656033450}" presName="imagNode" presStyleLbl="fgImgPlace1" presStyleIdx="7" presStyleCnt="8"/>
      <dgm:spPr/>
    </dgm:pt>
  </dgm:ptLst>
  <dgm:cxnLst>
    <dgm:cxn modelId="{6B110D6C-6FCD-4204-8532-1F4DACBB491B}" srcId="{4F4DBA27-4A97-442B-B241-000F38377612}" destId="{7C3D5AD2-5321-4B31-99BA-BE8D2EC52C47}" srcOrd="2" destOrd="0" parTransId="{CB1DA3E4-A33A-420E-BBB8-CDC07BDF2585}" sibTransId="{7C4762A2-5E13-4E90-BEDC-B1A2BA041206}"/>
    <dgm:cxn modelId="{83CE3016-BDA7-4A5B-9F07-DF6599F23C9B}" srcId="{4F4DBA27-4A97-442B-B241-000F38377612}" destId="{17AA8F1D-04EB-4EF1-9934-E9A78298900A}" srcOrd="5" destOrd="0" parTransId="{D27C0FF3-8234-4BDB-9E95-9C38D69B066F}" sibTransId="{046E0C39-F7B9-4F95-95BE-6A1E6C030833}"/>
    <dgm:cxn modelId="{A54BBB6F-004B-45B8-ADDC-24824ACE8CD4}" type="presOf" srcId="{7C3D5AD2-5321-4B31-99BA-BE8D2EC52C47}" destId="{3F16D6AF-BA0E-40B2-8234-0E716DD3CC6C}" srcOrd="1" destOrd="0" presId="urn:microsoft.com/office/officeart/2005/8/layout/hList7"/>
    <dgm:cxn modelId="{8CF0DD26-54B5-497F-BA37-114EFBFAC831}" type="presOf" srcId="{7C4762A2-5E13-4E90-BEDC-B1A2BA041206}" destId="{82463DF6-6921-4375-8EA2-AC86AA9766B4}" srcOrd="0" destOrd="0" presId="urn:microsoft.com/office/officeart/2005/8/layout/hList7"/>
    <dgm:cxn modelId="{0BD891A9-8129-489F-BD3B-E0AFE71361FA}" type="presOf" srcId="{A9588403-5E74-4908-9450-BF4656033450}" destId="{731ACFFC-8D1B-4D39-A5DB-68FF609B5FCA}" srcOrd="0" destOrd="0" presId="urn:microsoft.com/office/officeart/2005/8/layout/hList7"/>
    <dgm:cxn modelId="{CD8BCFF8-00CB-4C57-A85A-F977015ED06D}" type="presOf" srcId="{0BE422E0-E2DB-43E0-BBBD-EA953C329DC8}" destId="{DF0745AE-9F83-4005-B8E1-A6D8C50EC011}" srcOrd="0" destOrd="0" presId="urn:microsoft.com/office/officeart/2005/8/layout/hList7"/>
    <dgm:cxn modelId="{6C8BD78E-C827-4F7C-893F-9F3BE55E055E}" type="presOf" srcId="{8378F13F-5459-4CA4-B420-F00AA3F06908}" destId="{5D891E50-FA83-48E6-83D2-B27573793851}" srcOrd="1" destOrd="0" presId="urn:microsoft.com/office/officeart/2005/8/layout/hList7"/>
    <dgm:cxn modelId="{62210B89-A56C-4B87-8392-7BDDB3FF7839}" type="presOf" srcId="{F61CEC50-F152-44A7-AB77-B02382F99B7B}" destId="{C64C3EAC-B72F-4832-96F9-086BCBE3EA15}" srcOrd="0" destOrd="0" presId="urn:microsoft.com/office/officeart/2005/8/layout/hList7"/>
    <dgm:cxn modelId="{E668659D-6C38-4E14-BFEC-4DED0972E772}" srcId="{4F4DBA27-4A97-442B-B241-000F38377612}" destId="{8378F13F-5459-4CA4-B420-F00AA3F06908}" srcOrd="4" destOrd="0" parTransId="{35DB0016-0290-4179-AB6E-D807F3A862B0}" sibTransId="{03E97053-DBB3-45C8-A63B-C30A0756892A}"/>
    <dgm:cxn modelId="{BFA23B3C-28BE-4846-8873-787FE1D343CC}" type="presOf" srcId="{1853E8C7-0E73-48EB-96C4-18E6E7FF79E9}" destId="{5FE7B436-FCBD-4C57-A38C-13E898554DC1}" srcOrd="0" destOrd="0" presId="urn:microsoft.com/office/officeart/2005/8/layout/hList7"/>
    <dgm:cxn modelId="{EFE629B6-F243-4F2F-95B0-29AFB7A63181}" type="presOf" srcId="{7922E2B3-0191-4404-9C08-AEE6C40445BC}" destId="{DD40C078-1856-474B-A230-785B8E0C8585}" srcOrd="0" destOrd="0" presId="urn:microsoft.com/office/officeart/2005/8/layout/hList7"/>
    <dgm:cxn modelId="{AA086A79-470A-4BB6-9425-AF32D93F4620}" type="presOf" srcId="{A9588403-5E74-4908-9450-BF4656033450}" destId="{06F6CA2F-E0D8-4FA0-A660-602EECEBB5C8}" srcOrd="1" destOrd="0" presId="urn:microsoft.com/office/officeart/2005/8/layout/hList7"/>
    <dgm:cxn modelId="{C1B71A9A-146A-44E9-A3C3-791D3369DD8C}" type="presOf" srcId="{046E0C39-F7B9-4F95-95BE-6A1E6C030833}" destId="{3F626CF2-556B-4667-83E4-07CA6F7B16FC}" srcOrd="0" destOrd="0" presId="urn:microsoft.com/office/officeart/2005/8/layout/hList7"/>
    <dgm:cxn modelId="{32ED8123-9BFF-4FE4-A6A8-F11E24118BBA}" type="presOf" srcId="{8378F13F-5459-4CA4-B420-F00AA3F06908}" destId="{AD9DBBE5-D453-410D-B76A-63B20668FDD8}" srcOrd="0" destOrd="0" presId="urn:microsoft.com/office/officeart/2005/8/layout/hList7"/>
    <dgm:cxn modelId="{F24DB72C-FE57-4971-9740-9C1BEE6D6EB4}" type="presOf" srcId="{03E97053-DBB3-45C8-A63B-C30A0756892A}" destId="{E2A83DFD-015C-4AC4-A500-1615090E68B8}" srcOrd="0" destOrd="0" presId="urn:microsoft.com/office/officeart/2005/8/layout/hList7"/>
    <dgm:cxn modelId="{6CC5AD65-1238-432F-95F0-D87523E544D4}" type="presOf" srcId="{28576B18-5066-454F-8663-32827C69B034}" destId="{90CD0327-8C2B-4093-8B81-280DA94847F3}" srcOrd="1" destOrd="0" presId="urn:microsoft.com/office/officeart/2005/8/layout/hList7"/>
    <dgm:cxn modelId="{75EA30AC-95A0-4C48-8218-1ACED7F3B903}" type="presOf" srcId="{28576B18-5066-454F-8663-32827C69B034}" destId="{4002E8E4-8B6E-487D-93A2-5305A4872A4D}" srcOrd="0" destOrd="0" presId="urn:microsoft.com/office/officeart/2005/8/layout/hList7"/>
    <dgm:cxn modelId="{AA20BC5A-3995-4A8B-9095-F95EDEE0C251}" srcId="{4F4DBA27-4A97-442B-B241-000F38377612}" destId="{A9588403-5E74-4908-9450-BF4656033450}" srcOrd="7" destOrd="0" parTransId="{39325356-AA20-4E1F-A294-774AEE242569}" sibTransId="{9DE10214-FF75-4252-BDA0-591640791CDC}"/>
    <dgm:cxn modelId="{1E3C1E58-D3B7-4B77-B981-3BB0D32342C6}" type="presOf" srcId="{F5B1119A-D3CA-4458-92E8-DF7B66089AF1}" destId="{ABD4704A-B64A-4953-9381-C159AC81FCDA}" srcOrd="0" destOrd="0" presId="urn:microsoft.com/office/officeart/2005/8/layout/hList7"/>
    <dgm:cxn modelId="{8B35E75E-3139-4757-84A1-CE69E733A1D0}" type="presOf" srcId="{E0807268-9852-46F7-8275-0117C7EA2358}" destId="{AA16926C-155E-437B-B285-CF1B555BCE18}" srcOrd="0" destOrd="0" presId="urn:microsoft.com/office/officeart/2005/8/layout/hList7"/>
    <dgm:cxn modelId="{1BE14D0A-8362-4666-908F-AAFFF406292E}" srcId="{4F4DBA27-4A97-442B-B241-000F38377612}" destId="{28576B18-5066-454F-8663-32827C69B034}" srcOrd="6" destOrd="0" parTransId="{773F30B6-6F68-4C90-9329-04440F70326D}" sibTransId="{0BE422E0-E2DB-43E0-BBBD-EA953C329DC8}"/>
    <dgm:cxn modelId="{C17B2F11-1958-49E1-82E9-16534E5F2328}" type="presOf" srcId="{1853E8C7-0E73-48EB-96C4-18E6E7FF79E9}" destId="{D68079A9-A3AF-4005-AE5B-6D5AC7EA29FB}" srcOrd="1" destOrd="0" presId="urn:microsoft.com/office/officeart/2005/8/layout/hList7"/>
    <dgm:cxn modelId="{8ABD60B3-33FA-47DA-B8A7-2CEEB229C90F}" type="presOf" srcId="{F5B1119A-D3CA-4458-92E8-DF7B66089AF1}" destId="{542B0B6C-C213-47CB-A9A8-48CD5FE8EF97}" srcOrd="1" destOrd="0" presId="urn:microsoft.com/office/officeart/2005/8/layout/hList7"/>
    <dgm:cxn modelId="{E68474B6-0656-4CBE-A4BC-186470BC2699}" type="presOf" srcId="{17AA8F1D-04EB-4EF1-9934-E9A78298900A}" destId="{8BE9D272-2B2D-46A3-822B-9FD9F1ACD8BA}" srcOrd="1" destOrd="0" presId="urn:microsoft.com/office/officeart/2005/8/layout/hList7"/>
    <dgm:cxn modelId="{D3C83274-EE0C-49A4-BBFE-B2B3427C01D2}" srcId="{4F4DBA27-4A97-442B-B241-000F38377612}" destId="{1853E8C7-0E73-48EB-96C4-18E6E7FF79E9}" srcOrd="3" destOrd="0" parTransId="{CF6B1B98-2EC1-4477-A6EC-1AB6882BD7AB}" sibTransId="{069C1831-184A-479F-B4BE-2E56DEDE19B8}"/>
    <dgm:cxn modelId="{D94AC4D5-DD40-4FE4-9AE4-8EF4ACC48E5A}" type="presOf" srcId="{7C3D5AD2-5321-4B31-99BA-BE8D2EC52C47}" destId="{6B187CA8-6902-4CF6-B9E5-66A58CD798D0}" srcOrd="0" destOrd="0" presId="urn:microsoft.com/office/officeart/2005/8/layout/hList7"/>
    <dgm:cxn modelId="{D3FE9623-0D6F-46F6-A4B8-6776D28705A4}" srcId="{4F4DBA27-4A97-442B-B241-000F38377612}" destId="{E0807268-9852-46F7-8275-0117C7EA2358}" srcOrd="1" destOrd="0" parTransId="{0EC3639B-0C6A-4224-9734-20AD0D8781A8}" sibTransId="{7922E2B3-0191-4404-9C08-AEE6C40445BC}"/>
    <dgm:cxn modelId="{87721E82-CE90-43A4-AF04-5D849A034A99}" type="presOf" srcId="{17AA8F1D-04EB-4EF1-9934-E9A78298900A}" destId="{5E67E6C2-2487-405F-8757-6548BE3E9539}" srcOrd="0" destOrd="0" presId="urn:microsoft.com/office/officeart/2005/8/layout/hList7"/>
    <dgm:cxn modelId="{FF3AB9A9-D1AC-4588-BD4E-6E0C14FD6652}" type="presOf" srcId="{4F4DBA27-4A97-442B-B241-000F38377612}" destId="{C2F3C6BA-76CB-4751-9812-27C0B7582654}" srcOrd="0" destOrd="0" presId="urn:microsoft.com/office/officeart/2005/8/layout/hList7"/>
    <dgm:cxn modelId="{C4C7890F-91E5-4946-B7A3-DB4D129BBA48}" type="presOf" srcId="{069C1831-184A-479F-B4BE-2E56DEDE19B8}" destId="{87500B15-3A56-4295-810A-2CF5D6B4F9F1}" srcOrd="0" destOrd="0" presId="urn:microsoft.com/office/officeart/2005/8/layout/hList7"/>
    <dgm:cxn modelId="{D50B6A2B-FBE4-4A58-8153-3C50D653AC01}" srcId="{4F4DBA27-4A97-442B-B241-000F38377612}" destId="{F5B1119A-D3CA-4458-92E8-DF7B66089AF1}" srcOrd="0" destOrd="0" parTransId="{09D3D903-1A5C-446F-99B8-3BC7F8ECF729}" sibTransId="{F61CEC50-F152-44A7-AB77-B02382F99B7B}"/>
    <dgm:cxn modelId="{9BCD15D9-9960-48BA-A6DD-30B9A1311B32}" type="presOf" srcId="{E0807268-9852-46F7-8275-0117C7EA2358}" destId="{F270AB66-3326-4FDE-93C3-B59087E4141D}" srcOrd="1" destOrd="0" presId="urn:microsoft.com/office/officeart/2005/8/layout/hList7"/>
    <dgm:cxn modelId="{40E660CC-E7B7-4623-A0D3-833605033812}" type="presParOf" srcId="{C2F3C6BA-76CB-4751-9812-27C0B7582654}" destId="{C7D36AEF-BBED-490B-B326-16D82F1E0878}" srcOrd="0" destOrd="0" presId="urn:microsoft.com/office/officeart/2005/8/layout/hList7"/>
    <dgm:cxn modelId="{B711280A-A0BC-4E82-8695-8B744F8B68D3}" type="presParOf" srcId="{C2F3C6BA-76CB-4751-9812-27C0B7582654}" destId="{0CD51283-4B25-4E4A-92D0-75560D569DA7}" srcOrd="1" destOrd="0" presId="urn:microsoft.com/office/officeart/2005/8/layout/hList7"/>
    <dgm:cxn modelId="{8679464D-12A3-4085-948E-14612218CC3C}" type="presParOf" srcId="{0CD51283-4B25-4E4A-92D0-75560D569DA7}" destId="{3ECC17F1-9AEB-4D24-91CE-28B5606E9B57}" srcOrd="0" destOrd="0" presId="urn:microsoft.com/office/officeart/2005/8/layout/hList7"/>
    <dgm:cxn modelId="{343AF9CF-FB08-4CC3-9A26-73FD753DE631}" type="presParOf" srcId="{3ECC17F1-9AEB-4D24-91CE-28B5606E9B57}" destId="{ABD4704A-B64A-4953-9381-C159AC81FCDA}" srcOrd="0" destOrd="0" presId="urn:microsoft.com/office/officeart/2005/8/layout/hList7"/>
    <dgm:cxn modelId="{9A0B2596-0D6A-46B9-9F6D-4039B9DD3CB8}" type="presParOf" srcId="{3ECC17F1-9AEB-4D24-91CE-28B5606E9B57}" destId="{542B0B6C-C213-47CB-A9A8-48CD5FE8EF97}" srcOrd="1" destOrd="0" presId="urn:microsoft.com/office/officeart/2005/8/layout/hList7"/>
    <dgm:cxn modelId="{9F54E89E-9053-478F-A563-7527DFAB9864}" type="presParOf" srcId="{3ECC17F1-9AEB-4D24-91CE-28B5606E9B57}" destId="{8782FA86-6117-4F8A-8C91-D1F345B9FDE8}" srcOrd="2" destOrd="0" presId="urn:microsoft.com/office/officeart/2005/8/layout/hList7"/>
    <dgm:cxn modelId="{97DD0B64-D33B-45E4-87E3-F09B01E6C7FE}" type="presParOf" srcId="{3ECC17F1-9AEB-4D24-91CE-28B5606E9B57}" destId="{E5B73233-DC1D-45E6-AA0E-4DA00B90B1AD}" srcOrd="3" destOrd="0" presId="urn:microsoft.com/office/officeart/2005/8/layout/hList7"/>
    <dgm:cxn modelId="{4D198E6B-7352-40E5-A10E-D31A8FC88A59}" type="presParOf" srcId="{0CD51283-4B25-4E4A-92D0-75560D569DA7}" destId="{C64C3EAC-B72F-4832-96F9-086BCBE3EA15}" srcOrd="1" destOrd="0" presId="urn:microsoft.com/office/officeart/2005/8/layout/hList7"/>
    <dgm:cxn modelId="{4F801886-7F07-4025-9681-03949CB46A20}" type="presParOf" srcId="{0CD51283-4B25-4E4A-92D0-75560D569DA7}" destId="{15498B67-4516-4703-AD40-5CA61306B1F7}" srcOrd="2" destOrd="0" presId="urn:microsoft.com/office/officeart/2005/8/layout/hList7"/>
    <dgm:cxn modelId="{41D02569-2507-497D-9EDB-F5B6CC460DF4}" type="presParOf" srcId="{15498B67-4516-4703-AD40-5CA61306B1F7}" destId="{AA16926C-155E-437B-B285-CF1B555BCE18}" srcOrd="0" destOrd="0" presId="urn:microsoft.com/office/officeart/2005/8/layout/hList7"/>
    <dgm:cxn modelId="{7714C706-987B-4BB5-8827-37C6B9889935}" type="presParOf" srcId="{15498B67-4516-4703-AD40-5CA61306B1F7}" destId="{F270AB66-3326-4FDE-93C3-B59087E4141D}" srcOrd="1" destOrd="0" presId="urn:microsoft.com/office/officeart/2005/8/layout/hList7"/>
    <dgm:cxn modelId="{DD58C263-738A-4E65-AA83-A88691975D35}" type="presParOf" srcId="{15498B67-4516-4703-AD40-5CA61306B1F7}" destId="{55F64D0D-38AA-4DA8-8BF2-62AE55998A5D}" srcOrd="2" destOrd="0" presId="urn:microsoft.com/office/officeart/2005/8/layout/hList7"/>
    <dgm:cxn modelId="{5D2DF338-D178-49D6-B28F-5A53A0873AF2}" type="presParOf" srcId="{15498B67-4516-4703-AD40-5CA61306B1F7}" destId="{CF186539-4B2D-4B20-B200-9FB1ECC050AE}" srcOrd="3" destOrd="0" presId="urn:microsoft.com/office/officeart/2005/8/layout/hList7"/>
    <dgm:cxn modelId="{1C987784-E6EB-4546-8A38-7A488EFFAC74}" type="presParOf" srcId="{0CD51283-4B25-4E4A-92D0-75560D569DA7}" destId="{DD40C078-1856-474B-A230-785B8E0C8585}" srcOrd="3" destOrd="0" presId="urn:microsoft.com/office/officeart/2005/8/layout/hList7"/>
    <dgm:cxn modelId="{83638E8E-C242-4965-B773-BB94287D6689}" type="presParOf" srcId="{0CD51283-4B25-4E4A-92D0-75560D569DA7}" destId="{B2F272AD-B4BF-4ADF-83A7-E856FA915205}" srcOrd="4" destOrd="0" presId="urn:microsoft.com/office/officeart/2005/8/layout/hList7"/>
    <dgm:cxn modelId="{AEA3492F-972D-4E0F-A2F7-0526F7DCF158}" type="presParOf" srcId="{B2F272AD-B4BF-4ADF-83A7-E856FA915205}" destId="{6B187CA8-6902-4CF6-B9E5-66A58CD798D0}" srcOrd="0" destOrd="0" presId="urn:microsoft.com/office/officeart/2005/8/layout/hList7"/>
    <dgm:cxn modelId="{0ED1F060-C02F-4476-ADE0-CFFF71CBD5DB}" type="presParOf" srcId="{B2F272AD-B4BF-4ADF-83A7-E856FA915205}" destId="{3F16D6AF-BA0E-40B2-8234-0E716DD3CC6C}" srcOrd="1" destOrd="0" presId="urn:microsoft.com/office/officeart/2005/8/layout/hList7"/>
    <dgm:cxn modelId="{7725733D-BE2E-4EFD-8D2D-67596C3C5576}" type="presParOf" srcId="{B2F272AD-B4BF-4ADF-83A7-E856FA915205}" destId="{05E4A979-B527-401A-9E34-4D6389D6C752}" srcOrd="2" destOrd="0" presId="urn:microsoft.com/office/officeart/2005/8/layout/hList7"/>
    <dgm:cxn modelId="{52F705C3-C00F-477D-92AB-0BF3458837B1}" type="presParOf" srcId="{B2F272AD-B4BF-4ADF-83A7-E856FA915205}" destId="{425A99CB-C81F-4BA1-8A7E-B705555D83CF}" srcOrd="3" destOrd="0" presId="urn:microsoft.com/office/officeart/2005/8/layout/hList7"/>
    <dgm:cxn modelId="{6AEECE35-D285-4065-B9E1-559767207A69}" type="presParOf" srcId="{0CD51283-4B25-4E4A-92D0-75560D569DA7}" destId="{82463DF6-6921-4375-8EA2-AC86AA9766B4}" srcOrd="5" destOrd="0" presId="urn:microsoft.com/office/officeart/2005/8/layout/hList7"/>
    <dgm:cxn modelId="{4BE4B9FF-CA00-4362-86AC-F954D1E68EEC}" type="presParOf" srcId="{0CD51283-4B25-4E4A-92D0-75560D569DA7}" destId="{A08FB3C6-04BF-408F-8153-DE2ABA9E69A4}" srcOrd="6" destOrd="0" presId="urn:microsoft.com/office/officeart/2005/8/layout/hList7"/>
    <dgm:cxn modelId="{C34F2C2B-B016-493C-84BA-EB0F6B156BED}" type="presParOf" srcId="{A08FB3C6-04BF-408F-8153-DE2ABA9E69A4}" destId="{5FE7B436-FCBD-4C57-A38C-13E898554DC1}" srcOrd="0" destOrd="0" presId="urn:microsoft.com/office/officeart/2005/8/layout/hList7"/>
    <dgm:cxn modelId="{B90036D5-BF90-420D-87F0-B788DFDAF66D}" type="presParOf" srcId="{A08FB3C6-04BF-408F-8153-DE2ABA9E69A4}" destId="{D68079A9-A3AF-4005-AE5B-6D5AC7EA29FB}" srcOrd="1" destOrd="0" presId="urn:microsoft.com/office/officeart/2005/8/layout/hList7"/>
    <dgm:cxn modelId="{527ED1BC-3496-4301-8E9B-DAC7EE230F16}" type="presParOf" srcId="{A08FB3C6-04BF-408F-8153-DE2ABA9E69A4}" destId="{3CA84FFF-6C3F-4B35-B3AF-330E957C2727}" srcOrd="2" destOrd="0" presId="urn:microsoft.com/office/officeart/2005/8/layout/hList7"/>
    <dgm:cxn modelId="{242F3B23-8487-4537-8EDE-153F426F225C}" type="presParOf" srcId="{A08FB3C6-04BF-408F-8153-DE2ABA9E69A4}" destId="{1B49880B-DE27-4543-AEBE-BC505FB496DF}" srcOrd="3" destOrd="0" presId="urn:microsoft.com/office/officeart/2005/8/layout/hList7"/>
    <dgm:cxn modelId="{CAA4EBB8-1D44-4F28-854D-90E6B2451D10}" type="presParOf" srcId="{0CD51283-4B25-4E4A-92D0-75560D569DA7}" destId="{87500B15-3A56-4295-810A-2CF5D6B4F9F1}" srcOrd="7" destOrd="0" presId="urn:microsoft.com/office/officeart/2005/8/layout/hList7"/>
    <dgm:cxn modelId="{88877A87-AB3D-401E-8D0E-773F768AECF7}" type="presParOf" srcId="{0CD51283-4B25-4E4A-92D0-75560D569DA7}" destId="{4F8EEE11-74EB-4131-AE88-AE636551CDC3}" srcOrd="8" destOrd="0" presId="urn:microsoft.com/office/officeart/2005/8/layout/hList7"/>
    <dgm:cxn modelId="{0CC5386C-0845-4504-8A08-7C0D8E89A6E8}" type="presParOf" srcId="{4F8EEE11-74EB-4131-AE88-AE636551CDC3}" destId="{AD9DBBE5-D453-410D-B76A-63B20668FDD8}" srcOrd="0" destOrd="0" presId="urn:microsoft.com/office/officeart/2005/8/layout/hList7"/>
    <dgm:cxn modelId="{65114870-A8EC-4B31-869B-E3D506B20569}" type="presParOf" srcId="{4F8EEE11-74EB-4131-AE88-AE636551CDC3}" destId="{5D891E50-FA83-48E6-83D2-B27573793851}" srcOrd="1" destOrd="0" presId="urn:microsoft.com/office/officeart/2005/8/layout/hList7"/>
    <dgm:cxn modelId="{15EEC05F-249C-4662-B7B6-6C634EFD5166}" type="presParOf" srcId="{4F8EEE11-74EB-4131-AE88-AE636551CDC3}" destId="{7807F105-18D3-413D-BE39-ABFF6DA05C97}" srcOrd="2" destOrd="0" presId="urn:microsoft.com/office/officeart/2005/8/layout/hList7"/>
    <dgm:cxn modelId="{521E3255-B556-42B8-A7D4-63FBA53B3892}" type="presParOf" srcId="{4F8EEE11-74EB-4131-AE88-AE636551CDC3}" destId="{494845FA-A24D-4DB8-BE95-029C80532B76}" srcOrd="3" destOrd="0" presId="urn:microsoft.com/office/officeart/2005/8/layout/hList7"/>
    <dgm:cxn modelId="{F7478A26-8E00-42B5-A360-6D96E8E2A505}" type="presParOf" srcId="{0CD51283-4B25-4E4A-92D0-75560D569DA7}" destId="{E2A83DFD-015C-4AC4-A500-1615090E68B8}" srcOrd="9" destOrd="0" presId="urn:microsoft.com/office/officeart/2005/8/layout/hList7"/>
    <dgm:cxn modelId="{2B582D61-9527-4CB1-A897-B118BEA83B65}" type="presParOf" srcId="{0CD51283-4B25-4E4A-92D0-75560D569DA7}" destId="{DCE5478F-AD83-48AD-942E-50171299A93B}" srcOrd="10" destOrd="0" presId="urn:microsoft.com/office/officeart/2005/8/layout/hList7"/>
    <dgm:cxn modelId="{25C089DD-68B4-480B-9FD6-F2B4AFEC5BB5}" type="presParOf" srcId="{DCE5478F-AD83-48AD-942E-50171299A93B}" destId="{5E67E6C2-2487-405F-8757-6548BE3E9539}" srcOrd="0" destOrd="0" presId="urn:microsoft.com/office/officeart/2005/8/layout/hList7"/>
    <dgm:cxn modelId="{D88B3FD4-37D9-4878-8E8B-DFBF55D57A27}" type="presParOf" srcId="{DCE5478F-AD83-48AD-942E-50171299A93B}" destId="{8BE9D272-2B2D-46A3-822B-9FD9F1ACD8BA}" srcOrd="1" destOrd="0" presId="urn:microsoft.com/office/officeart/2005/8/layout/hList7"/>
    <dgm:cxn modelId="{78E3631C-9727-41D8-9685-3E8A57C400EA}" type="presParOf" srcId="{DCE5478F-AD83-48AD-942E-50171299A93B}" destId="{0FFC21AC-4B4B-44D9-B698-27D1BF5A60C4}" srcOrd="2" destOrd="0" presId="urn:microsoft.com/office/officeart/2005/8/layout/hList7"/>
    <dgm:cxn modelId="{E6722252-AB03-4040-A35B-EF944EEC7D78}" type="presParOf" srcId="{DCE5478F-AD83-48AD-942E-50171299A93B}" destId="{63F9D1E4-B272-469E-9B7A-3EA6668F3F7B}" srcOrd="3" destOrd="0" presId="urn:microsoft.com/office/officeart/2005/8/layout/hList7"/>
    <dgm:cxn modelId="{E8D81D08-0BC5-4E04-9DB3-438C63172CC4}" type="presParOf" srcId="{0CD51283-4B25-4E4A-92D0-75560D569DA7}" destId="{3F626CF2-556B-4667-83E4-07CA6F7B16FC}" srcOrd="11" destOrd="0" presId="urn:microsoft.com/office/officeart/2005/8/layout/hList7"/>
    <dgm:cxn modelId="{5FE2FC4C-DF24-4613-B5C8-112659483C42}" type="presParOf" srcId="{0CD51283-4B25-4E4A-92D0-75560D569DA7}" destId="{8DD90B99-59F9-4B52-A332-87814FE297A6}" srcOrd="12" destOrd="0" presId="urn:microsoft.com/office/officeart/2005/8/layout/hList7"/>
    <dgm:cxn modelId="{C8A3556E-7F24-4C2E-B51C-2F467AF8D8FB}" type="presParOf" srcId="{8DD90B99-59F9-4B52-A332-87814FE297A6}" destId="{4002E8E4-8B6E-487D-93A2-5305A4872A4D}" srcOrd="0" destOrd="0" presId="urn:microsoft.com/office/officeart/2005/8/layout/hList7"/>
    <dgm:cxn modelId="{A67AA78A-0C59-40DB-9035-D5F6359365AD}" type="presParOf" srcId="{8DD90B99-59F9-4B52-A332-87814FE297A6}" destId="{90CD0327-8C2B-4093-8B81-280DA94847F3}" srcOrd="1" destOrd="0" presId="urn:microsoft.com/office/officeart/2005/8/layout/hList7"/>
    <dgm:cxn modelId="{83B0E9A9-A9E7-4B64-9CFC-B88D05C94D25}" type="presParOf" srcId="{8DD90B99-59F9-4B52-A332-87814FE297A6}" destId="{8D5DF383-57A0-40EE-8104-5AEE702FB25B}" srcOrd="2" destOrd="0" presId="urn:microsoft.com/office/officeart/2005/8/layout/hList7"/>
    <dgm:cxn modelId="{9F8E88DA-BA0F-4D9A-84F8-4516FB4F586F}" type="presParOf" srcId="{8DD90B99-59F9-4B52-A332-87814FE297A6}" destId="{8318F9B0-BD96-4AA6-9C39-24B0F98C4FE5}" srcOrd="3" destOrd="0" presId="urn:microsoft.com/office/officeart/2005/8/layout/hList7"/>
    <dgm:cxn modelId="{66B9D83D-7829-4D6D-91AB-CF5A259A5AF5}" type="presParOf" srcId="{0CD51283-4B25-4E4A-92D0-75560D569DA7}" destId="{DF0745AE-9F83-4005-B8E1-A6D8C50EC011}" srcOrd="13" destOrd="0" presId="urn:microsoft.com/office/officeart/2005/8/layout/hList7"/>
    <dgm:cxn modelId="{5033E258-2A78-4AD6-A158-1AD78110895E}" type="presParOf" srcId="{0CD51283-4B25-4E4A-92D0-75560D569DA7}" destId="{997EA3A2-3437-48EC-A408-AACACC9FD8A9}" srcOrd="14" destOrd="0" presId="urn:microsoft.com/office/officeart/2005/8/layout/hList7"/>
    <dgm:cxn modelId="{EF322791-3839-4A28-B339-9C01E1025C50}" type="presParOf" srcId="{997EA3A2-3437-48EC-A408-AACACC9FD8A9}" destId="{731ACFFC-8D1B-4D39-A5DB-68FF609B5FCA}" srcOrd="0" destOrd="0" presId="urn:microsoft.com/office/officeart/2005/8/layout/hList7"/>
    <dgm:cxn modelId="{98F76D32-1AB3-46DA-91E1-5FC4073282C0}" type="presParOf" srcId="{997EA3A2-3437-48EC-A408-AACACC9FD8A9}" destId="{06F6CA2F-E0D8-4FA0-A660-602EECEBB5C8}" srcOrd="1" destOrd="0" presId="urn:microsoft.com/office/officeart/2005/8/layout/hList7"/>
    <dgm:cxn modelId="{9C7AFDCA-FDBA-4937-8CC6-77D7A2A8746F}" type="presParOf" srcId="{997EA3A2-3437-48EC-A408-AACACC9FD8A9}" destId="{8C93FB08-5BAC-48AD-A787-A806DBA6140E}" srcOrd="2" destOrd="0" presId="urn:microsoft.com/office/officeart/2005/8/layout/hList7"/>
    <dgm:cxn modelId="{F3F03461-0FA8-426D-A8A5-0B62DEB1C61B}" type="presParOf" srcId="{997EA3A2-3437-48EC-A408-AACACC9FD8A9}" destId="{4D39068E-4759-4922-981B-F2883E5CD3B1}" srcOrd="3" destOrd="0" presId="urn:microsoft.com/office/officeart/2005/8/layout/hList7"/>
  </dgm:cxnLst>
  <dgm:bg/>
  <dgm:whole/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4A1733C-995E-4BE9-BCA2-A3F60A71BFBC}" type="doc">
      <dgm:prSet loTypeId="urn:microsoft.com/office/officeart/2005/8/layout/gear1" loCatId="cycle" qsTypeId="urn:microsoft.com/office/officeart/2005/8/quickstyle/3d1" qsCatId="3D" csTypeId="urn:microsoft.com/office/officeart/2005/8/colors/accent4_4" csCatId="accent4" phldr="1"/>
      <dgm:spPr/>
      <dgm:t>
        <a:bodyPr/>
        <a:lstStyle/>
        <a:p>
          <a:pPr latinLnBrk="1"/>
          <a:endParaRPr lang="ko-KR" altLang="en-US"/>
        </a:p>
      </dgm:t>
    </dgm:pt>
    <dgm:pt modelId="{B07D7182-C008-4E0B-95A4-401E02337D9F}">
      <dgm:prSet custT="1"/>
      <dgm:spPr/>
      <dgm:t>
        <a:bodyPr/>
        <a:lstStyle/>
        <a:p>
          <a:pPr rtl="0" latinLnBrk="1"/>
          <a:r>
            <a:rPr lang="ko-KR" sz="3200" dirty="0" smtClean="0"/>
            <a:t>피해노인 </a:t>
          </a:r>
          <a:r>
            <a:rPr lang="en-US" sz="3200" dirty="0" smtClean="0"/>
            <a:t>– </a:t>
          </a:r>
          <a:r>
            <a:rPr lang="ko-KR" sz="3200" dirty="0" smtClean="0"/>
            <a:t>학대행위자 갈등 </a:t>
          </a:r>
          <a:r>
            <a:rPr lang="en-US" sz="3200" dirty="0" smtClean="0"/>
            <a:t>51.1%</a:t>
          </a:r>
          <a:endParaRPr lang="ko-KR" sz="3200" dirty="0"/>
        </a:p>
      </dgm:t>
    </dgm:pt>
    <dgm:pt modelId="{D3C88824-B7D2-4BB1-896D-2E3B109D4001}" type="parTrans" cxnId="{723C7B92-2303-400C-BF0C-21C883E4A579}">
      <dgm:prSet/>
      <dgm:spPr/>
      <dgm:t>
        <a:bodyPr/>
        <a:lstStyle/>
        <a:p>
          <a:pPr latinLnBrk="1"/>
          <a:endParaRPr lang="ko-KR" altLang="en-US"/>
        </a:p>
      </dgm:t>
    </dgm:pt>
    <dgm:pt modelId="{0C4EF1A8-8B3A-4ECF-AD23-AB10B23893AE}" type="sibTrans" cxnId="{723C7B92-2303-400C-BF0C-21C883E4A579}">
      <dgm:prSet/>
      <dgm:spPr/>
      <dgm:t>
        <a:bodyPr/>
        <a:lstStyle/>
        <a:p>
          <a:pPr latinLnBrk="1"/>
          <a:endParaRPr lang="ko-KR" altLang="en-US"/>
        </a:p>
      </dgm:t>
    </dgm:pt>
    <dgm:pt modelId="{3C0808F6-8211-4EDE-8B06-3A01AC32C896}">
      <dgm:prSet custT="1"/>
      <dgm:spPr/>
      <dgm:t>
        <a:bodyPr/>
        <a:lstStyle/>
        <a:p>
          <a:pPr rtl="0" latinLnBrk="1"/>
          <a:r>
            <a:rPr lang="ko-KR" sz="2400" dirty="0" smtClean="0"/>
            <a:t>가족구성원간의 갈등  </a:t>
          </a:r>
          <a:r>
            <a:rPr lang="en-US" sz="2400" dirty="0" smtClean="0"/>
            <a:t>37.1%</a:t>
          </a:r>
          <a:endParaRPr lang="ko-KR" sz="2400" dirty="0"/>
        </a:p>
      </dgm:t>
    </dgm:pt>
    <dgm:pt modelId="{67C75FDB-E23C-4B5F-A789-28F8E0BF2E07}" type="parTrans" cxnId="{CF5DC877-BA77-4C24-B561-70BC117064C9}">
      <dgm:prSet/>
      <dgm:spPr/>
      <dgm:t>
        <a:bodyPr/>
        <a:lstStyle/>
        <a:p>
          <a:pPr latinLnBrk="1"/>
          <a:endParaRPr lang="ko-KR" altLang="en-US"/>
        </a:p>
      </dgm:t>
    </dgm:pt>
    <dgm:pt modelId="{E05DBEF5-477E-4BD5-921B-D45CA26407B3}" type="sibTrans" cxnId="{CF5DC877-BA77-4C24-B561-70BC117064C9}">
      <dgm:prSet/>
      <dgm:spPr/>
      <dgm:t>
        <a:bodyPr/>
        <a:lstStyle/>
        <a:p>
          <a:pPr latinLnBrk="1"/>
          <a:endParaRPr lang="ko-KR" altLang="en-US"/>
        </a:p>
      </dgm:t>
    </dgm:pt>
    <dgm:pt modelId="{617BF9C2-9E5F-41D4-B772-4EBFFDA21654}">
      <dgm:prSet custT="1"/>
      <dgm:spPr/>
      <dgm:t>
        <a:bodyPr/>
        <a:lstStyle/>
        <a:p>
          <a:pPr rtl="0" latinLnBrk="1"/>
          <a:r>
            <a:rPr lang="ko-KR" sz="2400" dirty="0" smtClean="0"/>
            <a:t>가족의 경제적 어려움 </a:t>
          </a:r>
          <a:r>
            <a:rPr lang="en-US" sz="2400" dirty="0" smtClean="0"/>
            <a:t>11.8%</a:t>
          </a:r>
          <a:endParaRPr lang="ko-KR" sz="2400" dirty="0"/>
        </a:p>
      </dgm:t>
    </dgm:pt>
    <dgm:pt modelId="{55F85131-03C5-480F-AB67-982B6CD89CFB}" type="parTrans" cxnId="{85769C8F-D0D5-4E9E-A919-6BF07972C43D}">
      <dgm:prSet/>
      <dgm:spPr/>
      <dgm:t>
        <a:bodyPr/>
        <a:lstStyle/>
        <a:p>
          <a:pPr latinLnBrk="1"/>
          <a:endParaRPr lang="ko-KR" altLang="en-US"/>
        </a:p>
      </dgm:t>
    </dgm:pt>
    <dgm:pt modelId="{E5F539C4-FDC5-420D-865F-10C3C49B54EE}" type="sibTrans" cxnId="{85769C8F-D0D5-4E9E-A919-6BF07972C43D}">
      <dgm:prSet/>
      <dgm:spPr/>
      <dgm:t>
        <a:bodyPr/>
        <a:lstStyle/>
        <a:p>
          <a:pPr latinLnBrk="1"/>
          <a:endParaRPr lang="ko-KR" altLang="en-US"/>
        </a:p>
      </dgm:t>
    </dgm:pt>
    <dgm:pt modelId="{8D073361-B6B7-4436-A462-005285FFA08C}" type="pres">
      <dgm:prSet presAssocID="{14A1733C-995E-4BE9-BCA2-A3F60A71BFBC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C469B13-2619-4C7D-A931-C5F2065E67E7}" type="pres">
      <dgm:prSet presAssocID="{B07D7182-C008-4E0B-95A4-401E02337D9F}" presName="gear1" presStyleLbl="node1" presStyleIdx="0" presStyleCnt="3" custScaleX="147747" custScaleY="113101" custLinFactNeighborX="15013" custLinFactNeighborY="-881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203DF8F-02A8-4406-A28E-7F91E5FAEDE6}" type="pres">
      <dgm:prSet presAssocID="{B07D7182-C008-4E0B-95A4-401E02337D9F}" presName="gear1srcNode" presStyleLbl="node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600B72C5-4522-4C77-A698-7E43163E18D3}" type="pres">
      <dgm:prSet presAssocID="{B07D7182-C008-4E0B-95A4-401E02337D9F}" presName="gear1dstNode" presStyleLbl="node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BA3B4749-598D-490F-AA96-23086D11B2A6}" type="pres">
      <dgm:prSet presAssocID="{3C0808F6-8211-4EDE-8B06-3A01AC32C896}" presName="gear2" presStyleLbl="node1" presStyleIdx="1" presStyleCnt="3" custScaleX="149123" custScaleY="132035" custLinFactNeighborX="-20635" custLinFactNeighborY="-5323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167A8F6-6242-4AAA-8D68-6A252BD4CA2E}" type="pres">
      <dgm:prSet presAssocID="{3C0808F6-8211-4EDE-8B06-3A01AC32C896}" presName="gear2srcNode" presStyleLbl="node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5C815E5F-63EA-4D62-BAA8-A11D9BACBE1A}" type="pres">
      <dgm:prSet presAssocID="{3C0808F6-8211-4EDE-8B06-3A01AC32C896}" presName="gear2dstNode" presStyleLbl="node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DD0763BA-687C-46E3-8118-9CB3E75E7D55}" type="pres">
      <dgm:prSet presAssocID="{617BF9C2-9E5F-41D4-B772-4EBFFDA21654}" presName="gear3" presStyleLbl="node1" presStyleIdx="2" presStyleCnt="3" custScaleX="141304" custScaleY="118632" custLinFactNeighborX="19689" custLinFactNeighborY="-3005"/>
      <dgm:spPr/>
      <dgm:t>
        <a:bodyPr/>
        <a:lstStyle/>
        <a:p>
          <a:pPr latinLnBrk="1"/>
          <a:endParaRPr lang="ko-KR" altLang="en-US"/>
        </a:p>
      </dgm:t>
    </dgm:pt>
    <dgm:pt modelId="{F3C51059-B640-469D-A4E4-A2E99A2C2F5C}" type="pres">
      <dgm:prSet presAssocID="{617BF9C2-9E5F-41D4-B772-4EBFFDA21654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7EBE8CF-6E3F-4A4D-9D67-2536F6DFF06D}" type="pres">
      <dgm:prSet presAssocID="{617BF9C2-9E5F-41D4-B772-4EBFFDA21654}" presName="gear3srcNode" presStyleLbl="node1" presStyleIdx="2" presStyleCnt="3"/>
      <dgm:spPr/>
      <dgm:t>
        <a:bodyPr/>
        <a:lstStyle/>
        <a:p>
          <a:pPr latinLnBrk="1"/>
          <a:endParaRPr lang="ko-KR" altLang="en-US"/>
        </a:p>
      </dgm:t>
    </dgm:pt>
    <dgm:pt modelId="{64F48C68-7EA8-41CD-BEF2-D0A104558557}" type="pres">
      <dgm:prSet presAssocID="{617BF9C2-9E5F-41D4-B772-4EBFFDA21654}" presName="gear3dstNode" presStyleLbl="node1" presStyleIdx="2" presStyleCnt="3"/>
      <dgm:spPr/>
      <dgm:t>
        <a:bodyPr/>
        <a:lstStyle/>
        <a:p>
          <a:pPr latinLnBrk="1"/>
          <a:endParaRPr lang="ko-KR" altLang="en-US"/>
        </a:p>
      </dgm:t>
    </dgm:pt>
    <dgm:pt modelId="{CA02FC38-AA0E-4539-B708-A7C9A509E367}" type="pres">
      <dgm:prSet presAssocID="{0C4EF1A8-8B3A-4ECF-AD23-AB10B23893AE}" presName="connector1" presStyleLbl="sibTrans2D1" presStyleIdx="0" presStyleCnt="3" custLinFactNeighborX="29909" custLinFactNeighborY="-9764"/>
      <dgm:spPr/>
      <dgm:t>
        <a:bodyPr/>
        <a:lstStyle/>
        <a:p>
          <a:pPr latinLnBrk="1"/>
          <a:endParaRPr lang="ko-KR" altLang="en-US"/>
        </a:p>
      </dgm:t>
    </dgm:pt>
    <dgm:pt modelId="{78C6EC7C-3D80-4651-9774-6C675483A7AA}" type="pres">
      <dgm:prSet presAssocID="{E05DBEF5-477E-4BD5-921B-D45CA26407B3}" presName="connector2" presStyleLbl="sibTrans2D1" presStyleIdx="1" presStyleCnt="3" custLinFactNeighborX="-40242" custLinFactNeighborY="-11128"/>
      <dgm:spPr/>
      <dgm:t>
        <a:bodyPr/>
        <a:lstStyle/>
        <a:p>
          <a:pPr latinLnBrk="1"/>
          <a:endParaRPr lang="ko-KR" altLang="en-US"/>
        </a:p>
      </dgm:t>
    </dgm:pt>
    <dgm:pt modelId="{240FA6FC-9CF8-43F2-94CA-360DE5E63F10}" type="pres">
      <dgm:prSet presAssocID="{E5F539C4-FDC5-420D-865F-10C3C49B54EE}" presName="connector3" presStyleLbl="sibTrans2D1" presStyleIdx="2" presStyleCnt="3" custLinFactNeighborX="5130" custLinFactNeighborY="1977"/>
      <dgm:spPr/>
      <dgm:t>
        <a:bodyPr/>
        <a:lstStyle/>
        <a:p>
          <a:pPr latinLnBrk="1"/>
          <a:endParaRPr lang="ko-KR" altLang="en-US"/>
        </a:p>
      </dgm:t>
    </dgm:pt>
  </dgm:ptLst>
  <dgm:cxnLst>
    <dgm:cxn modelId="{26D8F169-45E4-48EA-A58F-953C5CFC3614}" type="presOf" srcId="{0C4EF1A8-8B3A-4ECF-AD23-AB10B23893AE}" destId="{CA02FC38-AA0E-4539-B708-A7C9A509E367}" srcOrd="0" destOrd="0" presId="urn:microsoft.com/office/officeart/2005/8/layout/gear1"/>
    <dgm:cxn modelId="{CDE0D99A-9130-4E06-A08A-D5E7F72F4248}" type="presOf" srcId="{617BF9C2-9E5F-41D4-B772-4EBFFDA21654}" destId="{E7EBE8CF-6E3F-4A4D-9D67-2536F6DFF06D}" srcOrd="2" destOrd="0" presId="urn:microsoft.com/office/officeart/2005/8/layout/gear1"/>
    <dgm:cxn modelId="{1F661DD6-F12D-45B4-BAAE-EC4A62B55532}" type="presOf" srcId="{617BF9C2-9E5F-41D4-B772-4EBFFDA21654}" destId="{F3C51059-B640-469D-A4E4-A2E99A2C2F5C}" srcOrd="1" destOrd="0" presId="urn:microsoft.com/office/officeart/2005/8/layout/gear1"/>
    <dgm:cxn modelId="{7A6E3442-CBA4-4D9B-BA72-ED6C068D50BE}" type="presOf" srcId="{B07D7182-C008-4E0B-95A4-401E02337D9F}" destId="{600B72C5-4522-4C77-A698-7E43163E18D3}" srcOrd="2" destOrd="0" presId="urn:microsoft.com/office/officeart/2005/8/layout/gear1"/>
    <dgm:cxn modelId="{85769C8F-D0D5-4E9E-A919-6BF07972C43D}" srcId="{14A1733C-995E-4BE9-BCA2-A3F60A71BFBC}" destId="{617BF9C2-9E5F-41D4-B772-4EBFFDA21654}" srcOrd="2" destOrd="0" parTransId="{55F85131-03C5-480F-AB67-982B6CD89CFB}" sibTransId="{E5F539C4-FDC5-420D-865F-10C3C49B54EE}"/>
    <dgm:cxn modelId="{5B473D70-20FB-4931-9D65-4B93F5E167A1}" type="presOf" srcId="{617BF9C2-9E5F-41D4-B772-4EBFFDA21654}" destId="{DD0763BA-687C-46E3-8118-9CB3E75E7D55}" srcOrd="0" destOrd="0" presId="urn:microsoft.com/office/officeart/2005/8/layout/gear1"/>
    <dgm:cxn modelId="{CF5DC877-BA77-4C24-B561-70BC117064C9}" srcId="{14A1733C-995E-4BE9-BCA2-A3F60A71BFBC}" destId="{3C0808F6-8211-4EDE-8B06-3A01AC32C896}" srcOrd="1" destOrd="0" parTransId="{67C75FDB-E23C-4B5F-A789-28F8E0BF2E07}" sibTransId="{E05DBEF5-477E-4BD5-921B-D45CA26407B3}"/>
    <dgm:cxn modelId="{97AFE079-55EC-4868-B6C3-7C032FEF848D}" type="presOf" srcId="{14A1733C-995E-4BE9-BCA2-A3F60A71BFBC}" destId="{8D073361-B6B7-4436-A462-005285FFA08C}" srcOrd="0" destOrd="0" presId="urn:microsoft.com/office/officeart/2005/8/layout/gear1"/>
    <dgm:cxn modelId="{723C7B92-2303-400C-BF0C-21C883E4A579}" srcId="{14A1733C-995E-4BE9-BCA2-A3F60A71BFBC}" destId="{B07D7182-C008-4E0B-95A4-401E02337D9F}" srcOrd="0" destOrd="0" parTransId="{D3C88824-B7D2-4BB1-896D-2E3B109D4001}" sibTransId="{0C4EF1A8-8B3A-4ECF-AD23-AB10B23893AE}"/>
    <dgm:cxn modelId="{B65275F0-53A7-43AB-A040-F4FAA4FDA730}" type="presOf" srcId="{B07D7182-C008-4E0B-95A4-401E02337D9F}" destId="{8203DF8F-02A8-4406-A28E-7F91E5FAEDE6}" srcOrd="1" destOrd="0" presId="urn:microsoft.com/office/officeart/2005/8/layout/gear1"/>
    <dgm:cxn modelId="{74892C65-6B78-4DFC-976C-D96753F8EFCC}" type="presOf" srcId="{3C0808F6-8211-4EDE-8B06-3A01AC32C896}" destId="{F167A8F6-6242-4AAA-8D68-6A252BD4CA2E}" srcOrd="1" destOrd="0" presId="urn:microsoft.com/office/officeart/2005/8/layout/gear1"/>
    <dgm:cxn modelId="{C9DB5BF2-E74E-4B51-8874-5163370E5491}" type="presOf" srcId="{617BF9C2-9E5F-41D4-B772-4EBFFDA21654}" destId="{64F48C68-7EA8-41CD-BEF2-D0A104558557}" srcOrd="3" destOrd="0" presId="urn:microsoft.com/office/officeart/2005/8/layout/gear1"/>
    <dgm:cxn modelId="{5A8E76E0-5464-4921-9ECB-45E13E575124}" type="presOf" srcId="{3C0808F6-8211-4EDE-8B06-3A01AC32C896}" destId="{BA3B4749-598D-490F-AA96-23086D11B2A6}" srcOrd="0" destOrd="0" presId="urn:microsoft.com/office/officeart/2005/8/layout/gear1"/>
    <dgm:cxn modelId="{19DF2E24-91D1-4CC5-87A7-8811865916A0}" type="presOf" srcId="{3C0808F6-8211-4EDE-8B06-3A01AC32C896}" destId="{5C815E5F-63EA-4D62-BAA8-A11D9BACBE1A}" srcOrd="2" destOrd="0" presId="urn:microsoft.com/office/officeart/2005/8/layout/gear1"/>
    <dgm:cxn modelId="{C71E2AEF-35B2-44C7-A1C8-420DA3AA1DFC}" type="presOf" srcId="{E05DBEF5-477E-4BD5-921B-D45CA26407B3}" destId="{78C6EC7C-3D80-4651-9774-6C675483A7AA}" srcOrd="0" destOrd="0" presId="urn:microsoft.com/office/officeart/2005/8/layout/gear1"/>
    <dgm:cxn modelId="{AECC26AC-BF14-4073-9147-CF775890719A}" type="presOf" srcId="{E5F539C4-FDC5-420D-865F-10C3C49B54EE}" destId="{240FA6FC-9CF8-43F2-94CA-360DE5E63F10}" srcOrd="0" destOrd="0" presId="urn:microsoft.com/office/officeart/2005/8/layout/gear1"/>
    <dgm:cxn modelId="{A692CC5E-79D4-4676-B6DE-B63C9B1DA04E}" type="presOf" srcId="{B07D7182-C008-4E0B-95A4-401E02337D9F}" destId="{8C469B13-2619-4C7D-A931-C5F2065E67E7}" srcOrd="0" destOrd="0" presId="urn:microsoft.com/office/officeart/2005/8/layout/gear1"/>
    <dgm:cxn modelId="{30B9940E-8B5A-422E-A02E-985FE40369E4}" type="presParOf" srcId="{8D073361-B6B7-4436-A462-005285FFA08C}" destId="{8C469B13-2619-4C7D-A931-C5F2065E67E7}" srcOrd="0" destOrd="0" presId="urn:microsoft.com/office/officeart/2005/8/layout/gear1"/>
    <dgm:cxn modelId="{ED36DD72-3ADD-4FDB-9CD7-5B5A438D7EF3}" type="presParOf" srcId="{8D073361-B6B7-4436-A462-005285FFA08C}" destId="{8203DF8F-02A8-4406-A28E-7F91E5FAEDE6}" srcOrd="1" destOrd="0" presId="urn:microsoft.com/office/officeart/2005/8/layout/gear1"/>
    <dgm:cxn modelId="{6D1EA26A-BE98-4240-985B-B18F0138FCAE}" type="presParOf" srcId="{8D073361-B6B7-4436-A462-005285FFA08C}" destId="{600B72C5-4522-4C77-A698-7E43163E18D3}" srcOrd="2" destOrd="0" presId="urn:microsoft.com/office/officeart/2005/8/layout/gear1"/>
    <dgm:cxn modelId="{BA6D5907-DEFA-4C91-BF8F-C56312DD6014}" type="presParOf" srcId="{8D073361-B6B7-4436-A462-005285FFA08C}" destId="{BA3B4749-598D-490F-AA96-23086D11B2A6}" srcOrd="3" destOrd="0" presId="urn:microsoft.com/office/officeart/2005/8/layout/gear1"/>
    <dgm:cxn modelId="{CBF02DA6-B327-488A-9CA6-F03361D6A69C}" type="presParOf" srcId="{8D073361-B6B7-4436-A462-005285FFA08C}" destId="{F167A8F6-6242-4AAA-8D68-6A252BD4CA2E}" srcOrd="4" destOrd="0" presId="urn:microsoft.com/office/officeart/2005/8/layout/gear1"/>
    <dgm:cxn modelId="{BD168B7C-D46A-49B2-8E8A-02293999E310}" type="presParOf" srcId="{8D073361-B6B7-4436-A462-005285FFA08C}" destId="{5C815E5F-63EA-4D62-BAA8-A11D9BACBE1A}" srcOrd="5" destOrd="0" presId="urn:microsoft.com/office/officeart/2005/8/layout/gear1"/>
    <dgm:cxn modelId="{D415A35F-083F-4208-AFF6-B622391C4B1D}" type="presParOf" srcId="{8D073361-B6B7-4436-A462-005285FFA08C}" destId="{DD0763BA-687C-46E3-8118-9CB3E75E7D55}" srcOrd="6" destOrd="0" presId="urn:microsoft.com/office/officeart/2005/8/layout/gear1"/>
    <dgm:cxn modelId="{18848F83-037E-4F5A-ADB9-1486500559F9}" type="presParOf" srcId="{8D073361-B6B7-4436-A462-005285FFA08C}" destId="{F3C51059-B640-469D-A4E4-A2E99A2C2F5C}" srcOrd="7" destOrd="0" presId="urn:microsoft.com/office/officeart/2005/8/layout/gear1"/>
    <dgm:cxn modelId="{732D7D7C-049C-4A30-9CF5-F9C75A6D31E9}" type="presParOf" srcId="{8D073361-B6B7-4436-A462-005285FFA08C}" destId="{E7EBE8CF-6E3F-4A4D-9D67-2536F6DFF06D}" srcOrd="8" destOrd="0" presId="urn:microsoft.com/office/officeart/2005/8/layout/gear1"/>
    <dgm:cxn modelId="{E24E7719-1FD6-4857-A02A-094BA4E911EA}" type="presParOf" srcId="{8D073361-B6B7-4436-A462-005285FFA08C}" destId="{64F48C68-7EA8-41CD-BEF2-D0A104558557}" srcOrd="9" destOrd="0" presId="urn:microsoft.com/office/officeart/2005/8/layout/gear1"/>
    <dgm:cxn modelId="{AAEDBBD4-0811-40FB-BB93-8FEE39939623}" type="presParOf" srcId="{8D073361-B6B7-4436-A462-005285FFA08C}" destId="{CA02FC38-AA0E-4539-B708-A7C9A509E367}" srcOrd="10" destOrd="0" presId="urn:microsoft.com/office/officeart/2005/8/layout/gear1"/>
    <dgm:cxn modelId="{BEC81A1F-72BC-4678-9A30-7D4FE8F263D7}" type="presParOf" srcId="{8D073361-B6B7-4436-A462-005285FFA08C}" destId="{78C6EC7C-3D80-4651-9774-6C675483A7AA}" srcOrd="11" destOrd="0" presId="urn:microsoft.com/office/officeart/2005/8/layout/gear1"/>
    <dgm:cxn modelId="{DD114FA0-D18C-46A3-BE4E-CA0F979FF514}" type="presParOf" srcId="{8D073361-B6B7-4436-A462-005285FFA08C}" destId="{240FA6FC-9CF8-43F2-94CA-360DE5E63F10}" srcOrd="12" destOrd="0" presId="urn:microsoft.com/office/officeart/2005/8/layout/gear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AD14471-EBC6-4C52-A7B8-7D0C04515222}" type="doc">
      <dgm:prSet loTypeId="urn:microsoft.com/office/officeart/2005/8/layout/bProcess3" loCatId="process" qsTypeId="urn:microsoft.com/office/officeart/2005/8/quickstyle/3d1" qsCatId="3D" csTypeId="urn:microsoft.com/office/officeart/2005/8/colors/accent1_4" csCatId="accent1"/>
      <dgm:spPr/>
      <dgm:t>
        <a:bodyPr/>
        <a:lstStyle/>
        <a:p>
          <a:pPr latinLnBrk="1"/>
          <a:endParaRPr lang="ko-KR" altLang="en-US"/>
        </a:p>
      </dgm:t>
    </dgm:pt>
    <dgm:pt modelId="{7CCD84F7-52E5-43D6-AD3F-E3ABAAB16324}">
      <dgm:prSet/>
      <dgm:spPr/>
      <dgm:t>
        <a:bodyPr/>
        <a:lstStyle/>
        <a:p>
          <a:pPr rtl="0" latinLnBrk="1"/>
          <a:r>
            <a:rPr lang="ko-KR" dirty="0" smtClean="0"/>
            <a:t>존엄한 존재로 대우 받을 권리</a:t>
          </a:r>
          <a:endParaRPr lang="en-US" dirty="0"/>
        </a:p>
      </dgm:t>
    </dgm:pt>
    <dgm:pt modelId="{6F2B61C1-E1AB-4A04-82AD-CC51154A699B}" type="parTrans" cxnId="{218DC2CF-C1C8-48B2-B436-4D0B0B69CF98}">
      <dgm:prSet/>
      <dgm:spPr/>
      <dgm:t>
        <a:bodyPr/>
        <a:lstStyle/>
        <a:p>
          <a:pPr latinLnBrk="1"/>
          <a:endParaRPr lang="ko-KR" altLang="en-US"/>
        </a:p>
      </dgm:t>
    </dgm:pt>
    <dgm:pt modelId="{7AD33423-0F58-4869-98F2-4A45A23D0EE9}" type="sibTrans" cxnId="{218DC2CF-C1C8-48B2-B436-4D0B0B69CF98}">
      <dgm:prSet/>
      <dgm:spPr/>
      <dgm:t>
        <a:bodyPr/>
        <a:lstStyle/>
        <a:p>
          <a:pPr latinLnBrk="1"/>
          <a:endParaRPr lang="ko-KR" altLang="en-US"/>
        </a:p>
      </dgm:t>
    </dgm:pt>
    <dgm:pt modelId="{F7092716-0DDC-45C9-AAA1-0EAE2BC22FBA}">
      <dgm:prSet/>
      <dgm:spPr/>
      <dgm:t>
        <a:bodyPr/>
        <a:lstStyle/>
        <a:p>
          <a:pPr rtl="0" latinLnBrk="1"/>
          <a:r>
            <a:rPr lang="ko-KR" dirty="0" smtClean="0"/>
            <a:t>질 높은 서비스를 받을 권이</a:t>
          </a:r>
          <a:endParaRPr lang="en-US" dirty="0"/>
        </a:p>
      </dgm:t>
    </dgm:pt>
    <dgm:pt modelId="{B407DB80-B0FC-401A-A816-1650B853C0F1}" type="parTrans" cxnId="{D304296F-4084-4653-8836-0F7F05B90F9E}">
      <dgm:prSet/>
      <dgm:spPr/>
      <dgm:t>
        <a:bodyPr/>
        <a:lstStyle/>
        <a:p>
          <a:pPr latinLnBrk="1"/>
          <a:endParaRPr lang="ko-KR" altLang="en-US"/>
        </a:p>
      </dgm:t>
    </dgm:pt>
    <dgm:pt modelId="{62DCAB09-DAEF-413E-95EF-E03CC2B1C6E9}" type="sibTrans" cxnId="{D304296F-4084-4653-8836-0F7F05B90F9E}">
      <dgm:prSet/>
      <dgm:spPr/>
      <dgm:t>
        <a:bodyPr/>
        <a:lstStyle/>
        <a:p>
          <a:pPr latinLnBrk="1"/>
          <a:endParaRPr lang="ko-KR" altLang="en-US"/>
        </a:p>
      </dgm:t>
    </dgm:pt>
    <dgm:pt modelId="{620AB231-8B62-478E-B3AC-BFA0AA3366FD}">
      <dgm:prSet/>
      <dgm:spPr/>
      <dgm:t>
        <a:bodyPr/>
        <a:lstStyle/>
        <a:p>
          <a:pPr rtl="0" latinLnBrk="1"/>
          <a:r>
            <a:rPr lang="ko-KR" dirty="0" smtClean="0"/>
            <a:t>가정과 같은 환경에서 생활할 권리</a:t>
          </a:r>
          <a:endParaRPr lang="en-US" dirty="0"/>
        </a:p>
      </dgm:t>
    </dgm:pt>
    <dgm:pt modelId="{99038A8E-8E31-40A1-A463-4D0DE4E38D82}" type="parTrans" cxnId="{AB812667-6329-4D6B-B2CE-259B9B073717}">
      <dgm:prSet/>
      <dgm:spPr/>
      <dgm:t>
        <a:bodyPr/>
        <a:lstStyle/>
        <a:p>
          <a:pPr latinLnBrk="1"/>
          <a:endParaRPr lang="ko-KR" altLang="en-US"/>
        </a:p>
      </dgm:t>
    </dgm:pt>
    <dgm:pt modelId="{578682F7-E02C-41E8-8B38-C2F4E80A7E11}" type="sibTrans" cxnId="{AB812667-6329-4D6B-B2CE-259B9B073717}">
      <dgm:prSet/>
      <dgm:spPr/>
      <dgm:t>
        <a:bodyPr/>
        <a:lstStyle/>
        <a:p>
          <a:pPr latinLnBrk="1"/>
          <a:endParaRPr lang="ko-KR" altLang="en-US"/>
        </a:p>
      </dgm:t>
    </dgm:pt>
    <dgm:pt modelId="{1FA2E8EB-BB4A-49F0-904A-A3ED5C159D46}">
      <dgm:prSet/>
      <dgm:spPr/>
      <dgm:t>
        <a:bodyPr/>
        <a:lstStyle/>
        <a:p>
          <a:pPr rtl="0" latinLnBrk="1"/>
          <a:r>
            <a:rPr lang="ko-KR" dirty="0" smtClean="0"/>
            <a:t>신체적 구속을 받지 않을 권리</a:t>
          </a:r>
          <a:endParaRPr lang="en-US" dirty="0"/>
        </a:p>
      </dgm:t>
    </dgm:pt>
    <dgm:pt modelId="{75B123C4-2A0F-47A6-9FFB-D9276C396838}" type="parTrans" cxnId="{F05CDF58-0682-4E58-9EFC-A6496D4BFA5E}">
      <dgm:prSet/>
      <dgm:spPr/>
      <dgm:t>
        <a:bodyPr/>
        <a:lstStyle/>
        <a:p>
          <a:pPr latinLnBrk="1"/>
          <a:endParaRPr lang="ko-KR" altLang="en-US"/>
        </a:p>
      </dgm:t>
    </dgm:pt>
    <dgm:pt modelId="{D7E7719F-256F-4BCE-ABB1-0ABBC3F021BB}" type="sibTrans" cxnId="{F05CDF58-0682-4E58-9EFC-A6496D4BFA5E}">
      <dgm:prSet/>
      <dgm:spPr/>
      <dgm:t>
        <a:bodyPr/>
        <a:lstStyle/>
        <a:p>
          <a:pPr latinLnBrk="1"/>
          <a:endParaRPr lang="ko-KR" altLang="en-US"/>
        </a:p>
      </dgm:t>
    </dgm:pt>
    <dgm:pt modelId="{6EE1160D-70A8-4FD2-AC4B-1CF91568A032}">
      <dgm:prSet/>
      <dgm:spPr/>
      <dgm:t>
        <a:bodyPr/>
        <a:lstStyle/>
        <a:p>
          <a:pPr rtl="0" latinLnBrk="1"/>
          <a:r>
            <a:rPr lang="ko-KR" dirty="0" smtClean="0"/>
            <a:t>사생활 및 비밀보장에 대한 권리</a:t>
          </a:r>
          <a:endParaRPr lang="en-US" dirty="0"/>
        </a:p>
      </dgm:t>
    </dgm:pt>
    <dgm:pt modelId="{86D989A7-83AC-47DE-9C4E-9DD205F69FD6}" type="parTrans" cxnId="{A12F44C0-17DE-433D-B46C-A8D403725EB3}">
      <dgm:prSet/>
      <dgm:spPr/>
      <dgm:t>
        <a:bodyPr/>
        <a:lstStyle/>
        <a:p>
          <a:pPr latinLnBrk="1"/>
          <a:endParaRPr lang="ko-KR" altLang="en-US"/>
        </a:p>
      </dgm:t>
    </dgm:pt>
    <dgm:pt modelId="{5457F5B7-22EF-455C-96D2-93F4FC330B25}" type="sibTrans" cxnId="{A12F44C0-17DE-433D-B46C-A8D403725EB3}">
      <dgm:prSet/>
      <dgm:spPr/>
      <dgm:t>
        <a:bodyPr/>
        <a:lstStyle/>
        <a:p>
          <a:pPr latinLnBrk="1"/>
          <a:endParaRPr lang="ko-KR" altLang="en-US"/>
        </a:p>
      </dgm:t>
    </dgm:pt>
    <dgm:pt modelId="{14FA471A-EFB8-4530-A52F-EF8C1823854B}">
      <dgm:prSet/>
      <dgm:spPr/>
      <dgm:t>
        <a:bodyPr/>
        <a:lstStyle/>
        <a:p>
          <a:pPr rtl="0" latinLnBrk="1"/>
          <a:r>
            <a:rPr lang="ko-KR" dirty="0" smtClean="0"/>
            <a:t>통신의 자유에 대한 권리</a:t>
          </a:r>
          <a:endParaRPr lang="en-US" dirty="0"/>
        </a:p>
      </dgm:t>
    </dgm:pt>
    <dgm:pt modelId="{81F1A0DD-43CF-4460-AB23-784CC7CFDD52}" type="parTrans" cxnId="{08FE83DB-584F-425B-BD4E-09CD0EA968F6}">
      <dgm:prSet/>
      <dgm:spPr/>
      <dgm:t>
        <a:bodyPr/>
        <a:lstStyle/>
        <a:p>
          <a:pPr latinLnBrk="1"/>
          <a:endParaRPr lang="ko-KR" altLang="en-US"/>
        </a:p>
      </dgm:t>
    </dgm:pt>
    <dgm:pt modelId="{06E199B7-8D57-44D5-881B-3B1B40B63E5F}" type="sibTrans" cxnId="{08FE83DB-584F-425B-BD4E-09CD0EA968F6}">
      <dgm:prSet/>
      <dgm:spPr/>
      <dgm:t>
        <a:bodyPr/>
        <a:lstStyle/>
        <a:p>
          <a:pPr latinLnBrk="1"/>
          <a:endParaRPr lang="ko-KR" altLang="en-US"/>
        </a:p>
      </dgm:t>
    </dgm:pt>
    <dgm:pt modelId="{B763BEB1-A475-41F5-80BF-36F567E4B63B}">
      <dgm:prSet/>
      <dgm:spPr/>
      <dgm:t>
        <a:bodyPr/>
        <a:lstStyle/>
        <a:p>
          <a:pPr rtl="0" latinLnBrk="1"/>
          <a:r>
            <a:rPr lang="ko-KR" dirty="0" smtClean="0"/>
            <a:t>정치</a:t>
          </a:r>
          <a:r>
            <a:rPr lang="en-US" dirty="0" smtClean="0"/>
            <a:t>,</a:t>
          </a:r>
          <a:r>
            <a:rPr lang="ko-KR" dirty="0" smtClean="0"/>
            <a:t>문화</a:t>
          </a:r>
          <a:r>
            <a:rPr lang="en-US" dirty="0" smtClean="0"/>
            <a:t>,</a:t>
          </a:r>
          <a:r>
            <a:rPr lang="ko-KR" dirty="0" smtClean="0"/>
            <a:t>종교적 신념의 자유에 대한 권리</a:t>
          </a:r>
          <a:endParaRPr lang="en-US" dirty="0"/>
        </a:p>
      </dgm:t>
    </dgm:pt>
    <dgm:pt modelId="{4084491F-97B8-4459-9CE2-37D20FBE4D98}" type="parTrans" cxnId="{E00B03B0-49E9-4B71-BDAE-B5E037E67F75}">
      <dgm:prSet/>
      <dgm:spPr/>
      <dgm:t>
        <a:bodyPr/>
        <a:lstStyle/>
        <a:p>
          <a:pPr latinLnBrk="1"/>
          <a:endParaRPr lang="ko-KR" altLang="en-US"/>
        </a:p>
      </dgm:t>
    </dgm:pt>
    <dgm:pt modelId="{7EF17942-F25B-41F0-8BAD-939F65696D5C}" type="sibTrans" cxnId="{E00B03B0-49E9-4B71-BDAE-B5E037E67F75}">
      <dgm:prSet/>
      <dgm:spPr/>
      <dgm:t>
        <a:bodyPr/>
        <a:lstStyle/>
        <a:p>
          <a:pPr latinLnBrk="1"/>
          <a:endParaRPr lang="ko-KR" altLang="en-US"/>
        </a:p>
      </dgm:t>
    </dgm:pt>
    <dgm:pt modelId="{EA1F3A81-6C94-4214-814A-455C0217CC20}">
      <dgm:prSet/>
      <dgm:spPr/>
      <dgm:t>
        <a:bodyPr/>
        <a:lstStyle/>
        <a:p>
          <a:pPr rtl="0" latinLnBrk="1"/>
          <a:r>
            <a:rPr lang="ko-KR" dirty="0" smtClean="0"/>
            <a:t>소유 재산의 자율적 관리</a:t>
          </a:r>
          <a:endParaRPr lang="en-US" dirty="0"/>
        </a:p>
      </dgm:t>
    </dgm:pt>
    <dgm:pt modelId="{E304195B-ACC8-4541-90CE-AAFB571BAEE5}" type="parTrans" cxnId="{22AABB31-5368-4CA4-9306-12E73322B4B3}">
      <dgm:prSet/>
      <dgm:spPr/>
      <dgm:t>
        <a:bodyPr/>
        <a:lstStyle/>
        <a:p>
          <a:pPr latinLnBrk="1"/>
          <a:endParaRPr lang="ko-KR" altLang="en-US"/>
        </a:p>
      </dgm:t>
    </dgm:pt>
    <dgm:pt modelId="{497491F6-3B23-44B7-98AA-3215F5328976}" type="sibTrans" cxnId="{22AABB31-5368-4CA4-9306-12E73322B4B3}">
      <dgm:prSet/>
      <dgm:spPr/>
      <dgm:t>
        <a:bodyPr/>
        <a:lstStyle/>
        <a:p>
          <a:pPr latinLnBrk="1"/>
          <a:endParaRPr lang="ko-KR" altLang="en-US"/>
        </a:p>
      </dgm:t>
    </dgm:pt>
    <dgm:pt modelId="{0C9DDDB6-4967-48E2-A49E-839D8AC179B0}">
      <dgm:prSet/>
      <dgm:spPr/>
      <dgm:t>
        <a:bodyPr/>
        <a:lstStyle/>
        <a:p>
          <a:pPr rtl="0" latinLnBrk="1"/>
          <a:r>
            <a:rPr lang="ko-KR" dirty="0" smtClean="0"/>
            <a:t>불평의 표현과 해결을 요구</a:t>
          </a:r>
          <a:endParaRPr lang="en-US" dirty="0"/>
        </a:p>
      </dgm:t>
    </dgm:pt>
    <dgm:pt modelId="{4A17D7C6-518D-4084-B9B9-B733F252A931}" type="parTrans" cxnId="{BE8E25F0-7C7B-4A6A-8AFD-9FE43BE59250}">
      <dgm:prSet/>
      <dgm:spPr/>
      <dgm:t>
        <a:bodyPr/>
        <a:lstStyle/>
        <a:p>
          <a:pPr latinLnBrk="1"/>
          <a:endParaRPr lang="ko-KR" altLang="en-US"/>
        </a:p>
      </dgm:t>
    </dgm:pt>
    <dgm:pt modelId="{894512EF-F6C5-469C-9C7A-1302E761FAE4}" type="sibTrans" cxnId="{BE8E25F0-7C7B-4A6A-8AFD-9FE43BE59250}">
      <dgm:prSet/>
      <dgm:spPr/>
      <dgm:t>
        <a:bodyPr/>
        <a:lstStyle/>
        <a:p>
          <a:pPr latinLnBrk="1"/>
          <a:endParaRPr lang="ko-KR" altLang="en-US"/>
        </a:p>
      </dgm:t>
    </dgm:pt>
    <dgm:pt modelId="{44796C09-2CE8-4E83-B870-65CBB899BE70}">
      <dgm:prSet/>
      <dgm:spPr/>
      <dgm:t>
        <a:bodyPr/>
        <a:lstStyle/>
        <a:p>
          <a:pPr rtl="0" latinLnBrk="1"/>
          <a:r>
            <a:rPr lang="ko-KR" dirty="0" smtClean="0"/>
            <a:t>시설 내</a:t>
          </a:r>
          <a:r>
            <a:rPr lang="en-US" dirty="0" smtClean="0"/>
            <a:t>.</a:t>
          </a:r>
          <a:r>
            <a:rPr lang="ko-KR" dirty="0" smtClean="0"/>
            <a:t>외부 활동 참여의 자유</a:t>
          </a:r>
          <a:endParaRPr lang="en-US" dirty="0"/>
        </a:p>
      </dgm:t>
    </dgm:pt>
    <dgm:pt modelId="{D726A5D1-AF2C-446B-ACB8-AA8C4BA4CC10}" type="parTrans" cxnId="{02F55AF4-EA4B-4F5F-A1FB-99D2FC0E1739}">
      <dgm:prSet/>
      <dgm:spPr/>
      <dgm:t>
        <a:bodyPr/>
        <a:lstStyle/>
        <a:p>
          <a:pPr latinLnBrk="1"/>
          <a:endParaRPr lang="ko-KR" altLang="en-US"/>
        </a:p>
      </dgm:t>
    </dgm:pt>
    <dgm:pt modelId="{81C2EDFD-BDFE-443C-9D20-8D45672BE945}" type="sibTrans" cxnId="{02F55AF4-EA4B-4F5F-A1FB-99D2FC0E1739}">
      <dgm:prSet/>
      <dgm:spPr/>
      <dgm:t>
        <a:bodyPr/>
        <a:lstStyle/>
        <a:p>
          <a:pPr latinLnBrk="1"/>
          <a:endParaRPr lang="ko-KR" altLang="en-US"/>
        </a:p>
      </dgm:t>
    </dgm:pt>
    <dgm:pt modelId="{8EB93D90-4554-4E4C-8B2F-FB98878D92A2}">
      <dgm:prSet/>
      <dgm:spPr/>
      <dgm:t>
        <a:bodyPr/>
        <a:lstStyle/>
        <a:p>
          <a:pPr rtl="0" latinLnBrk="1"/>
          <a:r>
            <a:rPr lang="ko-KR" dirty="0" smtClean="0"/>
            <a:t>정보 접근과 자기결정권 행사</a:t>
          </a:r>
          <a:endParaRPr lang="ko-KR" dirty="0"/>
        </a:p>
      </dgm:t>
    </dgm:pt>
    <dgm:pt modelId="{795BC1AB-D6B3-4599-8E03-D9D892C39E73}" type="parTrans" cxnId="{E8FB8717-BF2E-4A84-A38E-D2357E33BA96}">
      <dgm:prSet/>
      <dgm:spPr/>
      <dgm:t>
        <a:bodyPr/>
        <a:lstStyle/>
        <a:p>
          <a:pPr latinLnBrk="1"/>
          <a:endParaRPr lang="ko-KR" altLang="en-US"/>
        </a:p>
      </dgm:t>
    </dgm:pt>
    <dgm:pt modelId="{0A693706-5658-48E7-BC4F-8F49157E3D12}" type="sibTrans" cxnId="{E8FB8717-BF2E-4A84-A38E-D2357E33BA96}">
      <dgm:prSet/>
      <dgm:spPr/>
      <dgm:t>
        <a:bodyPr/>
        <a:lstStyle/>
        <a:p>
          <a:pPr latinLnBrk="1"/>
          <a:endParaRPr lang="ko-KR" altLang="en-US"/>
        </a:p>
      </dgm:t>
    </dgm:pt>
    <dgm:pt modelId="{3BF794FD-CC8F-4C0C-A202-FE72E80F7F5C}" type="pres">
      <dgm:prSet presAssocID="{EAD14471-EBC6-4C52-A7B8-7D0C0451522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2339CC2-45AE-4BE1-BB41-198EFA26B0FE}" type="pres">
      <dgm:prSet presAssocID="{7CCD84F7-52E5-43D6-AD3F-E3ABAAB16324}" presName="node" presStyleLbl="node1" presStyleIdx="0" presStyleCnt="1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872A5CA-8BF6-4A55-9D36-2015D0F6E1C8}" type="pres">
      <dgm:prSet presAssocID="{7AD33423-0F58-4869-98F2-4A45A23D0EE9}" presName="sibTrans" presStyleLbl="sibTrans1D1" presStyleIdx="0" presStyleCnt="10"/>
      <dgm:spPr/>
      <dgm:t>
        <a:bodyPr/>
        <a:lstStyle/>
        <a:p>
          <a:pPr latinLnBrk="1"/>
          <a:endParaRPr lang="ko-KR" altLang="en-US"/>
        </a:p>
      </dgm:t>
    </dgm:pt>
    <dgm:pt modelId="{4343018D-1F95-48F1-921D-64902299F730}" type="pres">
      <dgm:prSet presAssocID="{7AD33423-0F58-4869-98F2-4A45A23D0EE9}" presName="connectorText" presStyleLbl="sibTrans1D1" presStyleIdx="0" presStyleCnt="10"/>
      <dgm:spPr/>
      <dgm:t>
        <a:bodyPr/>
        <a:lstStyle/>
        <a:p>
          <a:pPr latinLnBrk="1"/>
          <a:endParaRPr lang="ko-KR" altLang="en-US"/>
        </a:p>
      </dgm:t>
    </dgm:pt>
    <dgm:pt modelId="{20954FCA-7C1D-4CE1-AFCE-FD3A66239825}" type="pres">
      <dgm:prSet presAssocID="{F7092716-0DDC-45C9-AAA1-0EAE2BC22FBA}" presName="node" presStyleLbl="node1" presStyleIdx="1" presStyleCnt="1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601D4B9-63FA-4000-A915-12D014949178}" type="pres">
      <dgm:prSet presAssocID="{62DCAB09-DAEF-413E-95EF-E03CC2B1C6E9}" presName="sibTrans" presStyleLbl="sibTrans1D1" presStyleIdx="1" presStyleCnt="10"/>
      <dgm:spPr/>
      <dgm:t>
        <a:bodyPr/>
        <a:lstStyle/>
        <a:p>
          <a:pPr latinLnBrk="1"/>
          <a:endParaRPr lang="ko-KR" altLang="en-US"/>
        </a:p>
      </dgm:t>
    </dgm:pt>
    <dgm:pt modelId="{27D414C7-0E4B-4CAB-AA2D-3226D9E58296}" type="pres">
      <dgm:prSet presAssocID="{62DCAB09-DAEF-413E-95EF-E03CC2B1C6E9}" presName="connectorText" presStyleLbl="sibTrans1D1" presStyleIdx="1" presStyleCnt="10"/>
      <dgm:spPr/>
      <dgm:t>
        <a:bodyPr/>
        <a:lstStyle/>
        <a:p>
          <a:pPr latinLnBrk="1"/>
          <a:endParaRPr lang="ko-KR" altLang="en-US"/>
        </a:p>
      </dgm:t>
    </dgm:pt>
    <dgm:pt modelId="{C6199FA0-AEA5-4804-AD64-CEB28B543970}" type="pres">
      <dgm:prSet presAssocID="{620AB231-8B62-478E-B3AC-BFA0AA3366FD}" presName="node" presStyleLbl="node1" presStyleIdx="2" presStyleCnt="1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4CA30C3-AB56-4253-A82A-DF24AA9DAC25}" type="pres">
      <dgm:prSet presAssocID="{578682F7-E02C-41E8-8B38-C2F4E80A7E11}" presName="sibTrans" presStyleLbl="sibTrans1D1" presStyleIdx="2" presStyleCnt="10"/>
      <dgm:spPr/>
      <dgm:t>
        <a:bodyPr/>
        <a:lstStyle/>
        <a:p>
          <a:pPr latinLnBrk="1"/>
          <a:endParaRPr lang="ko-KR" altLang="en-US"/>
        </a:p>
      </dgm:t>
    </dgm:pt>
    <dgm:pt modelId="{5FFA6D15-6254-4410-8629-56302609E6F0}" type="pres">
      <dgm:prSet presAssocID="{578682F7-E02C-41E8-8B38-C2F4E80A7E11}" presName="connectorText" presStyleLbl="sibTrans1D1" presStyleIdx="2" presStyleCnt="10"/>
      <dgm:spPr/>
      <dgm:t>
        <a:bodyPr/>
        <a:lstStyle/>
        <a:p>
          <a:pPr latinLnBrk="1"/>
          <a:endParaRPr lang="ko-KR" altLang="en-US"/>
        </a:p>
      </dgm:t>
    </dgm:pt>
    <dgm:pt modelId="{22F589AF-A07E-4B3A-8EF7-E85374795C28}" type="pres">
      <dgm:prSet presAssocID="{1FA2E8EB-BB4A-49F0-904A-A3ED5C159D46}" presName="node" presStyleLbl="node1" presStyleIdx="3" presStyleCnt="1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8E04EA1-310D-4900-8E89-331E0D6F254D}" type="pres">
      <dgm:prSet presAssocID="{D7E7719F-256F-4BCE-ABB1-0ABBC3F021BB}" presName="sibTrans" presStyleLbl="sibTrans1D1" presStyleIdx="3" presStyleCnt="10"/>
      <dgm:spPr/>
      <dgm:t>
        <a:bodyPr/>
        <a:lstStyle/>
        <a:p>
          <a:pPr latinLnBrk="1"/>
          <a:endParaRPr lang="ko-KR" altLang="en-US"/>
        </a:p>
      </dgm:t>
    </dgm:pt>
    <dgm:pt modelId="{D1783AB8-9A30-4411-B263-D8FEABB19DE9}" type="pres">
      <dgm:prSet presAssocID="{D7E7719F-256F-4BCE-ABB1-0ABBC3F021BB}" presName="connectorText" presStyleLbl="sibTrans1D1" presStyleIdx="3" presStyleCnt="10"/>
      <dgm:spPr/>
      <dgm:t>
        <a:bodyPr/>
        <a:lstStyle/>
        <a:p>
          <a:pPr latinLnBrk="1"/>
          <a:endParaRPr lang="ko-KR" altLang="en-US"/>
        </a:p>
      </dgm:t>
    </dgm:pt>
    <dgm:pt modelId="{1BE0B125-129B-45B7-B0E0-4D67C2EBE7D2}" type="pres">
      <dgm:prSet presAssocID="{6EE1160D-70A8-4FD2-AC4B-1CF91568A032}" presName="node" presStyleLbl="node1" presStyleIdx="4" presStyleCnt="1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3CA9A01-8D4A-4521-BD14-092DAF4879D3}" type="pres">
      <dgm:prSet presAssocID="{5457F5B7-22EF-455C-96D2-93F4FC330B25}" presName="sibTrans" presStyleLbl="sibTrans1D1" presStyleIdx="4" presStyleCnt="10"/>
      <dgm:spPr/>
      <dgm:t>
        <a:bodyPr/>
        <a:lstStyle/>
        <a:p>
          <a:pPr latinLnBrk="1"/>
          <a:endParaRPr lang="ko-KR" altLang="en-US"/>
        </a:p>
      </dgm:t>
    </dgm:pt>
    <dgm:pt modelId="{733DF6DF-DF8A-4150-BBCE-057EEE9496D6}" type="pres">
      <dgm:prSet presAssocID="{5457F5B7-22EF-455C-96D2-93F4FC330B25}" presName="connectorText" presStyleLbl="sibTrans1D1" presStyleIdx="4" presStyleCnt="10"/>
      <dgm:spPr/>
      <dgm:t>
        <a:bodyPr/>
        <a:lstStyle/>
        <a:p>
          <a:pPr latinLnBrk="1"/>
          <a:endParaRPr lang="ko-KR" altLang="en-US"/>
        </a:p>
      </dgm:t>
    </dgm:pt>
    <dgm:pt modelId="{957D51F1-0E69-4201-BB30-B40F3B6F923F}" type="pres">
      <dgm:prSet presAssocID="{14FA471A-EFB8-4530-A52F-EF8C1823854B}" presName="node" presStyleLbl="node1" presStyleIdx="5" presStyleCnt="1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32D2047-B97A-41B6-B791-FE039E093342}" type="pres">
      <dgm:prSet presAssocID="{06E199B7-8D57-44D5-881B-3B1B40B63E5F}" presName="sibTrans" presStyleLbl="sibTrans1D1" presStyleIdx="5" presStyleCnt="10"/>
      <dgm:spPr/>
      <dgm:t>
        <a:bodyPr/>
        <a:lstStyle/>
        <a:p>
          <a:pPr latinLnBrk="1"/>
          <a:endParaRPr lang="ko-KR" altLang="en-US"/>
        </a:p>
      </dgm:t>
    </dgm:pt>
    <dgm:pt modelId="{36EFDFEE-35BC-444D-88C9-4BD8FB322CE3}" type="pres">
      <dgm:prSet presAssocID="{06E199B7-8D57-44D5-881B-3B1B40B63E5F}" presName="connectorText" presStyleLbl="sibTrans1D1" presStyleIdx="5" presStyleCnt="10"/>
      <dgm:spPr/>
      <dgm:t>
        <a:bodyPr/>
        <a:lstStyle/>
        <a:p>
          <a:pPr latinLnBrk="1"/>
          <a:endParaRPr lang="ko-KR" altLang="en-US"/>
        </a:p>
      </dgm:t>
    </dgm:pt>
    <dgm:pt modelId="{51310591-9830-4CB1-9347-50D7A2A962F3}" type="pres">
      <dgm:prSet presAssocID="{B763BEB1-A475-41F5-80BF-36F567E4B63B}" presName="node" presStyleLbl="node1" presStyleIdx="6" presStyleCnt="1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0FA5ACD-E8EE-4714-86EE-94513A2239F1}" type="pres">
      <dgm:prSet presAssocID="{7EF17942-F25B-41F0-8BAD-939F65696D5C}" presName="sibTrans" presStyleLbl="sibTrans1D1" presStyleIdx="6" presStyleCnt="10"/>
      <dgm:spPr/>
      <dgm:t>
        <a:bodyPr/>
        <a:lstStyle/>
        <a:p>
          <a:pPr latinLnBrk="1"/>
          <a:endParaRPr lang="ko-KR" altLang="en-US"/>
        </a:p>
      </dgm:t>
    </dgm:pt>
    <dgm:pt modelId="{129F6EAD-4D91-4322-A552-DD478165AC3B}" type="pres">
      <dgm:prSet presAssocID="{7EF17942-F25B-41F0-8BAD-939F65696D5C}" presName="connectorText" presStyleLbl="sibTrans1D1" presStyleIdx="6" presStyleCnt="10"/>
      <dgm:spPr/>
      <dgm:t>
        <a:bodyPr/>
        <a:lstStyle/>
        <a:p>
          <a:pPr latinLnBrk="1"/>
          <a:endParaRPr lang="ko-KR" altLang="en-US"/>
        </a:p>
      </dgm:t>
    </dgm:pt>
    <dgm:pt modelId="{C1D98DD6-D7BE-4EF3-B75D-66EA7CC11995}" type="pres">
      <dgm:prSet presAssocID="{EA1F3A81-6C94-4214-814A-455C0217CC20}" presName="node" presStyleLbl="node1" presStyleIdx="7" presStyleCnt="1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7414930-2B71-443C-8BA4-6C56E0D5CF3E}" type="pres">
      <dgm:prSet presAssocID="{497491F6-3B23-44B7-98AA-3215F5328976}" presName="sibTrans" presStyleLbl="sibTrans1D1" presStyleIdx="7" presStyleCnt="10"/>
      <dgm:spPr/>
      <dgm:t>
        <a:bodyPr/>
        <a:lstStyle/>
        <a:p>
          <a:pPr latinLnBrk="1"/>
          <a:endParaRPr lang="ko-KR" altLang="en-US"/>
        </a:p>
      </dgm:t>
    </dgm:pt>
    <dgm:pt modelId="{3CED3CB0-9D89-454A-BAC1-252C2BBEA729}" type="pres">
      <dgm:prSet presAssocID="{497491F6-3B23-44B7-98AA-3215F5328976}" presName="connectorText" presStyleLbl="sibTrans1D1" presStyleIdx="7" presStyleCnt="10"/>
      <dgm:spPr/>
      <dgm:t>
        <a:bodyPr/>
        <a:lstStyle/>
        <a:p>
          <a:pPr latinLnBrk="1"/>
          <a:endParaRPr lang="ko-KR" altLang="en-US"/>
        </a:p>
      </dgm:t>
    </dgm:pt>
    <dgm:pt modelId="{24EB9360-853C-4008-8CD2-B460C3FBFE16}" type="pres">
      <dgm:prSet presAssocID="{0C9DDDB6-4967-48E2-A49E-839D8AC179B0}" presName="node" presStyleLbl="node1" presStyleIdx="8" presStyleCnt="1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FF16245-73C4-4B3C-ABBF-7F9E0CD1E5AF}" type="pres">
      <dgm:prSet presAssocID="{894512EF-F6C5-469C-9C7A-1302E761FAE4}" presName="sibTrans" presStyleLbl="sibTrans1D1" presStyleIdx="8" presStyleCnt="10"/>
      <dgm:spPr/>
      <dgm:t>
        <a:bodyPr/>
        <a:lstStyle/>
        <a:p>
          <a:pPr latinLnBrk="1"/>
          <a:endParaRPr lang="ko-KR" altLang="en-US"/>
        </a:p>
      </dgm:t>
    </dgm:pt>
    <dgm:pt modelId="{19D2072F-8D6E-4E86-9E21-F9EC3D677893}" type="pres">
      <dgm:prSet presAssocID="{894512EF-F6C5-469C-9C7A-1302E761FAE4}" presName="connectorText" presStyleLbl="sibTrans1D1" presStyleIdx="8" presStyleCnt="10"/>
      <dgm:spPr/>
      <dgm:t>
        <a:bodyPr/>
        <a:lstStyle/>
        <a:p>
          <a:pPr latinLnBrk="1"/>
          <a:endParaRPr lang="ko-KR" altLang="en-US"/>
        </a:p>
      </dgm:t>
    </dgm:pt>
    <dgm:pt modelId="{4E4CB720-4E22-4E8F-B72F-A101038A3FE2}" type="pres">
      <dgm:prSet presAssocID="{44796C09-2CE8-4E83-B870-65CBB899BE70}" presName="node" presStyleLbl="node1" presStyleIdx="9" presStyleCnt="1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D1B8933-320F-448D-9E79-971286CA2FFB}" type="pres">
      <dgm:prSet presAssocID="{81C2EDFD-BDFE-443C-9D20-8D45672BE945}" presName="sibTrans" presStyleLbl="sibTrans1D1" presStyleIdx="9" presStyleCnt="10"/>
      <dgm:spPr/>
      <dgm:t>
        <a:bodyPr/>
        <a:lstStyle/>
        <a:p>
          <a:pPr latinLnBrk="1"/>
          <a:endParaRPr lang="ko-KR" altLang="en-US"/>
        </a:p>
      </dgm:t>
    </dgm:pt>
    <dgm:pt modelId="{255AA13D-2C18-45EB-9EF4-C980A5039468}" type="pres">
      <dgm:prSet presAssocID="{81C2EDFD-BDFE-443C-9D20-8D45672BE945}" presName="connectorText" presStyleLbl="sibTrans1D1" presStyleIdx="9" presStyleCnt="10"/>
      <dgm:spPr/>
      <dgm:t>
        <a:bodyPr/>
        <a:lstStyle/>
        <a:p>
          <a:pPr latinLnBrk="1"/>
          <a:endParaRPr lang="ko-KR" altLang="en-US"/>
        </a:p>
      </dgm:t>
    </dgm:pt>
    <dgm:pt modelId="{F7A9F162-1C85-4B8F-A4B0-4FE9C6BC84D8}" type="pres">
      <dgm:prSet presAssocID="{8EB93D90-4554-4E4C-8B2F-FB98878D92A2}" presName="node" presStyleLbl="node1" presStyleIdx="10" presStyleCnt="1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A12F44C0-17DE-433D-B46C-A8D403725EB3}" srcId="{EAD14471-EBC6-4C52-A7B8-7D0C04515222}" destId="{6EE1160D-70A8-4FD2-AC4B-1CF91568A032}" srcOrd="4" destOrd="0" parTransId="{86D989A7-83AC-47DE-9C4E-9DD205F69FD6}" sibTransId="{5457F5B7-22EF-455C-96D2-93F4FC330B25}"/>
    <dgm:cxn modelId="{4B22E4A8-16AB-4DD4-8D73-B90E6E075E26}" type="presOf" srcId="{81C2EDFD-BDFE-443C-9D20-8D45672BE945}" destId="{255AA13D-2C18-45EB-9EF4-C980A5039468}" srcOrd="1" destOrd="0" presId="urn:microsoft.com/office/officeart/2005/8/layout/bProcess3"/>
    <dgm:cxn modelId="{C1FF6D8D-3D62-422D-B7A3-9525A9101C55}" type="presOf" srcId="{44796C09-2CE8-4E83-B870-65CBB899BE70}" destId="{4E4CB720-4E22-4E8F-B72F-A101038A3FE2}" srcOrd="0" destOrd="0" presId="urn:microsoft.com/office/officeart/2005/8/layout/bProcess3"/>
    <dgm:cxn modelId="{BF2F3BEC-06CB-4EDA-9D4F-8C46CD904BFB}" type="presOf" srcId="{894512EF-F6C5-469C-9C7A-1302E761FAE4}" destId="{19D2072F-8D6E-4E86-9E21-F9EC3D677893}" srcOrd="1" destOrd="0" presId="urn:microsoft.com/office/officeart/2005/8/layout/bProcess3"/>
    <dgm:cxn modelId="{C95C187B-4932-41FA-8551-D4BA6E178F54}" type="presOf" srcId="{7EF17942-F25B-41F0-8BAD-939F65696D5C}" destId="{00FA5ACD-E8EE-4714-86EE-94513A2239F1}" srcOrd="0" destOrd="0" presId="urn:microsoft.com/office/officeart/2005/8/layout/bProcess3"/>
    <dgm:cxn modelId="{B563CDC7-E225-4721-B862-7BCB4C460A30}" type="presOf" srcId="{06E199B7-8D57-44D5-881B-3B1B40B63E5F}" destId="{832D2047-B97A-41B6-B791-FE039E093342}" srcOrd="0" destOrd="0" presId="urn:microsoft.com/office/officeart/2005/8/layout/bProcess3"/>
    <dgm:cxn modelId="{BE8E25F0-7C7B-4A6A-8AFD-9FE43BE59250}" srcId="{EAD14471-EBC6-4C52-A7B8-7D0C04515222}" destId="{0C9DDDB6-4967-48E2-A49E-839D8AC179B0}" srcOrd="8" destOrd="0" parTransId="{4A17D7C6-518D-4084-B9B9-B733F252A931}" sibTransId="{894512EF-F6C5-469C-9C7A-1302E761FAE4}"/>
    <dgm:cxn modelId="{D304296F-4084-4653-8836-0F7F05B90F9E}" srcId="{EAD14471-EBC6-4C52-A7B8-7D0C04515222}" destId="{F7092716-0DDC-45C9-AAA1-0EAE2BC22FBA}" srcOrd="1" destOrd="0" parTransId="{B407DB80-B0FC-401A-A816-1650B853C0F1}" sibTransId="{62DCAB09-DAEF-413E-95EF-E03CC2B1C6E9}"/>
    <dgm:cxn modelId="{D86BC50A-4E40-4443-8EDA-3DCEBFB261B0}" type="presOf" srcId="{578682F7-E02C-41E8-8B38-C2F4E80A7E11}" destId="{5FFA6D15-6254-4410-8629-56302609E6F0}" srcOrd="1" destOrd="0" presId="urn:microsoft.com/office/officeart/2005/8/layout/bProcess3"/>
    <dgm:cxn modelId="{CBDB6E4F-413E-49F4-B35B-7684D718AD2A}" type="presOf" srcId="{D7E7719F-256F-4BCE-ABB1-0ABBC3F021BB}" destId="{38E04EA1-310D-4900-8E89-331E0D6F254D}" srcOrd="0" destOrd="0" presId="urn:microsoft.com/office/officeart/2005/8/layout/bProcess3"/>
    <dgm:cxn modelId="{1CD9EBA5-308A-432A-8DA4-4DBBB6397111}" type="presOf" srcId="{6EE1160D-70A8-4FD2-AC4B-1CF91568A032}" destId="{1BE0B125-129B-45B7-B0E0-4D67C2EBE7D2}" srcOrd="0" destOrd="0" presId="urn:microsoft.com/office/officeart/2005/8/layout/bProcess3"/>
    <dgm:cxn modelId="{6A7F7CE4-8DEE-4274-AF2D-ADC0D3708226}" type="presOf" srcId="{0C9DDDB6-4967-48E2-A49E-839D8AC179B0}" destId="{24EB9360-853C-4008-8CD2-B460C3FBFE16}" srcOrd="0" destOrd="0" presId="urn:microsoft.com/office/officeart/2005/8/layout/bProcess3"/>
    <dgm:cxn modelId="{1626D96E-B7F2-4EB7-90B6-7E2F3063C933}" type="presOf" srcId="{7CCD84F7-52E5-43D6-AD3F-E3ABAAB16324}" destId="{E2339CC2-45AE-4BE1-BB41-198EFA26B0FE}" srcOrd="0" destOrd="0" presId="urn:microsoft.com/office/officeart/2005/8/layout/bProcess3"/>
    <dgm:cxn modelId="{F60FC59F-CC2A-479A-BE4B-59D8E3FD548C}" type="presOf" srcId="{5457F5B7-22EF-455C-96D2-93F4FC330B25}" destId="{B3CA9A01-8D4A-4521-BD14-092DAF4879D3}" srcOrd="0" destOrd="0" presId="urn:microsoft.com/office/officeart/2005/8/layout/bProcess3"/>
    <dgm:cxn modelId="{FBF32B07-1244-49C8-AC45-ABBB71CEAFBB}" type="presOf" srcId="{5457F5B7-22EF-455C-96D2-93F4FC330B25}" destId="{733DF6DF-DF8A-4150-BBCE-057EEE9496D6}" srcOrd="1" destOrd="0" presId="urn:microsoft.com/office/officeart/2005/8/layout/bProcess3"/>
    <dgm:cxn modelId="{BA79ABB4-C85B-4E56-B206-1B31D6C6A6AE}" type="presOf" srcId="{D7E7719F-256F-4BCE-ABB1-0ABBC3F021BB}" destId="{D1783AB8-9A30-4411-B263-D8FEABB19DE9}" srcOrd="1" destOrd="0" presId="urn:microsoft.com/office/officeart/2005/8/layout/bProcess3"/>
    <dgm:cxn modelId="{22AABB31-5368-4CA4-9306-12E73322B4B3}" srcId="{EAD14471-EBC6-4C52-A7B8-7D0C04515222}" destId="{EA1F3A81-6C94-4214-814A-455C0217CC20}" srcOrd="7" destOrd="0" parTransId="{E304195B-ACC8-4541-90CE-AAFB571BAEE5}" sibTransId="{497491F6-3B23-44B7-98AA-3215F5328976}"/>
    <dgm:cxn modelId="{359D0339-F08B-4682-9DD5-A2DDD16E63BB}" type="presOf" srcId="{620AB231-8B62-478E-B3AC-BFA0AA3366FD}" destId="{C6199FA0-AEA5-4804-AD64-CEB28B543970}" srcOrd="0" destOrd="0" presId="urn:microsoft.com/office/officeart/2005/8/layout/bProcess3"/>
    <dgm:cxn modelId="{E00B03B0-49E9-4B71-BDAE-B5E037E67F75}" srcId="{EAD14471-EBC6-4C52-A7B8-7D0C04515222}" destId="{B763BEB1-A475-41F5-80BF-36F567E4B63B}" srcOrd="6" destOrd="0" parTransId="{4084491F-97B8-4459-9CE2-37D20FBE4D98}" sibTransId="{7EF17942-F25B-41F0-8BAD-939F65696D5C}"/>
    <dgm:cxn modelId="{ABC32592-A8D2-4CB3-88F6-EEFCEB73EAC5}" type="presOf" srcId="{14FA471A-EFB8-4530-A52F-EF8C1823854B}" destId="{957D51F1-0E69-4201-BB30-B40F3B6F923F}" srcOrd="0" destOrd="0" presId="urn:microsoft.com/office/officeart/2005/8/layout/bProcess3"/>
    <dgm:cxn modelId="{2F424C4E-0E2D-452A-ADE4-D666F3C5EACC}" type="presOf" srcId="{62DCAB09-DAEF-413E-95EF-E03CC2B1C6E9}" destId="{27D414C7-0E4B-4CAB-AA2D-3226D9E58296}" srcOrd="1" destOrd="0" presId="urn:microsoft.com/office/officeart/2005/8/layout/bProcess3"/>
    <dgm:cxn modelId="{08FE83DB-584F-425B-BD4E-09CD0EA968F6}" srcId="{EAD14471-EBC6-4C52-A7B8-7D0C04515222}" destId="{14FA471A-EFB8-4530-A52F-EF8C1823854B}" srcOrd="5" destOrd="0" parTransId="{81F1A0DD-43CF-4460-AB23-784CC7CFDD52}" sibTransId="{06E199B7-8D57-44D5-881B-3B1B40B63E5F}"/>
    <dgm:cxn modelId="{AB812667-6329-4D6B-B2CE-259B9B073717}" srcId="{EAD14471-EBC6-4C52-A7B8-7D0C04515222}" destId="{620AB231-8B62-478E-B3AC-BFA0AA3366FD}" srcOrd="2" destOrd="0" parTransId="{99038A8E-8E31-40A1-A463-4D0DE4E38D82}" sibTransId="{578682F7-E02C-41E8-8B38-C2F4E80A7E11}"/>
    <dgm:cxn modelId="{2319E8DC-19D7-40C5-83D6-AB1AE3E73D89}" type="presOf" srcId="{7AD33423-0F58-4869-98F2-4A45A23D0EE9}" destId="{4343018D-1F95-48F1-921D-64902299F730}" srcOrd="1" destOrd="0" presId="urn:microsoft.com/office/officeart/2005/8/layout/bProcess3"/>
    <dgm:cxn modelId="{E8FB8717-BF2E-4A84-A38E-D2357E33BA96}" srcId="{EAD14471-EBC6-4C52-A7B8-7D0C04515222}" destId="{8EB93D90-4554-4E4C-8B2F-FB98878D92A2}" srcOrd="10" destOrd="0" parTransId="{795BC1AB-D6B3-4599-8E03-D9D892C39E73}" sibTransId="{0A693706-5658-48E7-BC4F-8F49157E3D12}"/>
    <dgm:cxn modelId="{F05CDF58-0682-4E58-9EFC-A6496D4BFA5E}" srcId="{EAD14471-EBC6-4C52-A7B8-7D0C04515222}" destId="{1FA2E8EB-BB4A-49F0-904A-A3ED5C159D46}" srcOrd="3" destOrd="0" parTransId="{75B123C4-2A0F-47A6-9FFB-D9276C396838}" sibTransId="{D7E7719F-256F-4BCE-ABB1-0ABBC3F021BB}"/>
    <dgm:cxn modelId="{5B9F96A7-53D3-43F5-876F-9C988D180D33}" type="presOf" srcId="{497491F6-3B23-44B7-98AA-3215F5328976}" destId="{3CED3CB0-9D89-454A-BAC1-252C2BBEA729}" srcOrd="1" destOrd="0" presId="urn:microsoft.com/office/officeart/2005/8/layout/bProcess3"/>
    <dgm:cxn modelId="{7BE95028-17C2-425E-AB53-0FEF7A1BFA81}" type="presOf" srcId="{EAD14471-EBC6-4C52-A7B8-7D0C04515222}" destId="{3BF794FD-CC8F-4C0C-A202-FE72E80F7F5C}" srcOrd="0" destOrd="0" presId="urn:microsoft.com/office/officeart/2005/8/layout/bProcess3"/>
    <dgm:cxn modelId="{FF46EC62-2C23-4731-B284-8472615CCBB6}" type="presOf" srcId="{1FA2E8EB-BB4A-49F0-904A-A3ED5C159D46}" destId="{22F589AF-A07E-4B3A-8EF7-E85374795C28}" srcOrd="0" destOrd="0" presId="urn:microsoft.com/office/officeart/2005/8/layout/bProcess3"/>
    <dgm:cxn modelId="{DF6C5161-B57D-43A5-A462-64B61E396761}" type="presOf" srcId="{62DCAB09-DAEF-413E-95EF-E03CC2B1C6E9}" destId="{7601D4B9-63FA-4000-A915-12D014949178}" srcOrd="0" destOrd="0" presId="urn:microsoft.com/office/officeart/2005/8/layout/bProcess3"/>
    <dgm:cxn modelId="{B7C2EA1D-B302-422D-81D5-945B1A23D42F}" type="presOf" srcId="{B763BEB1-A475-41F5-80BF-36F567E4B63B}" destId="{51310591-9830-4CB1-9347-50D7A2A962F3}" srcOrd="0" destOrd="0" presId="urn:microsoft.com/office/officeart/2005/8/layout/bProcess3"/>
    <dgm:cxn modelId="{C9010DD2-18CC-49F0-8C8D-CFF844E59E54}" type="presOf" srcId="{894512EF-F6C5-469C-9C7A-1302E761FAE4}" destId="{BFF16245-73C4-4B3C-ABBF-7F9E0CD1E5AF}" srcOrd="0" destOrd="0" presId="urn:microsoft.com/office/officeart/2005/8/layout/bProcess3"/>
    <dgm:cxn modelId="{218DC2CF-C1C8-48B2-B436-4D0B0B69CF98}" srcId="{EAD14471-EBC6-4C52-A7B8-7D0C04515222}" destId="{7CCD84F7-52E5-43D6-AD3F-E3ABAAB16324}" srcOrd="0" destOrd="0" parTransId="{6F2B61C1-E1AB-4A04-82AD-CC51154A699B}" sibTransId="{7AD33423-0F58-4869-98F2-4A45A23D0EE9}"/>
    <dgm:cxn modelId="{141F24ED-1E88-4309-B55C-B30B2F4B7ACE}" type="presOf" srcId="{8EB93D90-4554-4E4C-8B2F-FB98878D92A2}" destId="{F7A9F162-1C85-4B8F-A4B0-4FE9C6BC84D8}" srcOrd="0" destOrd="0" presId="urn:microsoft.com/office/officeart/2005/8/layout/bProcess3"/>
    <dgm:cxn modelId="{F0940F6E-C971-4A1C-947F-078BDF1830E1}" type="presOf" srcId="{F7092716-0DDC-45C9-AAA1-0EAE2BC22FBA}" destId="{20954FCA-7C1D-4CE1-AFCE-FD3A66239825}" srcOrd="0" destOrd="0" presId="urn:microsoft.com/office/officeart/2005/8/layout/bProcess3"/>
    <dgm:cxn modelId="{AB72E5A8-667C-45A2-BA96-9EF324CF4A8F}" type="presOf" srcId="{578682F7-E02C-41E8-8B38-C2F4E80A7E11}" destId="{A4CA30C3-AB56-4253-A82A-DF24AA9DAC25}" srcOrd="0" destOrd="0" presId="urn:microsoft.com/office/officeart/2005/8/layout/bProcess3"/>
    <dgm:cxn modelId="{F009072F-0C48-47E7-952B-5C3A8A2DF1FE}" type="presOf" srcId="{81C2EDFD-BDFE-443C-9D20-8D45672BE945}" destId="{7D1B8933-320F-448D-9E79-971286CA2FFB}" srcOrd="0" destOrd="0" presId="urn:microsoft.com/office/officeart/2005/8/layout/bProcess3"/>
    <dgm:cxn modelId="{9571D711-7A6C-49C9-B5F2-93C41A3EFFA2}" type="presOf" srcId="{06E199B7-8D57-44D5-881B-3B1B40B63E5F}" destId="{36EFDFEE-35BC-444D-88C9-4BD8FB322CE3}" srcOrd="1" destOrd="0" presId="urn:microsoft.com/office/officeart/2005/8/layout/bProcess3"/>
    <dgm:cxn modelId="{6505B434-CBBC-4DF1-8C53-67244671BB50}" type="presOf" srcId="{497491F6-3B23-44B7-98AA-3215F5328976}" destId="{77414930-2B71-443C-8BA4-6C56E0D5CF3E}" srcOrd="0" destOrd="0" presId="urn:microsoft.com/office/officeart/2005/8/layout/bProcess3"/>
    <dgm:cxn modelId="{09CC6F2F-343C-4C8D-AA65-98D8D8BD9508}" type="presOf" srcId="{7EF17942-F25B-41F0-8BAD-939F65696D5C}" destId="{129F6EAD-4D91-4322-A552-DD478165AC3B}" srcOrd="1" destOrd="0" presId="urn:microsoft.com/office/officeart/2005/8/layout/bProcess3"/>
    <dgm:cxn modelId="{02F55AF4-EA4B-4F5F-A1FB-99D2FC0E1739}" srcId="{EAD14471-EBC6-4C52-A7B8-7D0C04515222}" destId="{44796C09-2CE8-4E83-B870-65CBB899BE70}" srcOrd="9" destOrd="0" parTransId="{D726A5D1-AF2C-446B-ACB8-AA8C4BA4CC10}" sibTransId="{81C2EDFD-BDFE-443C-9D20-8D45672BE945}"/>
    <dgm:cxn modelId="{08565234-EF3A-4D26-B35E-90CEAA75AD21}" type="presOf" srcId="{7AD33423-0F58-4869-98F2-4A45A23D0EE9}" destId="{1872A5CA-8BF6-4A55-9D36-2015D0F6E1C8}" srcOrd="0" destOrd="0" presId="urn:microsoft.com/office/officeart/2005/8/layout/bProcess3"/>
    <dgm:cxn modelId="{C642DFDF-0FF0-4F61-A482-1D59C11BA493}" type="presOf" srcId="{EA1F3A81-6C94-4214-814A-455C0217CC20}" destId="{C1D98DD6-D7BE-4EF3-B75D-66EA7CC11995}" srcOrd="0" destOrd="0" presId="urn:microsoft.com/office/officeart/2005/8/layout/bProcess3"/>
    <dgm:cxn modelId="{DD20DD3B-7025-41CA-86D4-91F767AE738B}" type="presParOf" srcId="{3BF794FD-CC8F-4C0C-A202-FE72E80F7F5C}" destId="{E2339CC2-45AE-4BE1-BB41-198EFA26B0FE}" srcOrd="0" destOrd="0" presId="urn:microsoft.com/office/officeart/2005/8/layout/bProcess3"/>
    <dgm:cxn modelId="{3FB4173C-360D-49CA-B616-2283CF51BB2E}" type="presParOf" srcId="{3BF794FD-CC8F-4C0C-A202-FE72E80F7F5C}" destId="{1872A5CA-8BF6-4A55-9D36-2015D0F6E1C8}" srcOrd="1" destOrd="0" presId="urn:microsoft.com/office/officeart/2005/8/layout/bProcess3"/>
    <dgm:cxn modelId="{8BF7A55E-F551-43C6-8680-F39E308AA9A2}" type="presParOf" srcId="{1872A5CA-8BF6-4A55-9D36-2015D0F6E1C8}" destId="{4343018D-1F95-48F1-921D-64902299F730}" srcOrd="0" destOrd="0" presId="urn:microsoft.com/office/officeart/2005/8/layout/bProcess3"/>
    <dgm:cxn modelId="{10AE72B7-CCA8-4319-BEBD-1AA384868D96}" type="presParOf" srcId="{3BF794FD-CC8F-4C0C-A202-FE72E80F7F5C}" destId="{20954FCA-7C1D-4CE1-AFCE-FD3A66239825}" srcOrd="2" destOrd="0" presId="urn:microsoft.com/office/officeart/2005/8/layout/bProcess3"/>
    <dgm:cxn modelId="{86A31FD6-091F-4432-B31C-64A8F5C60DC0}" type="presParOf" srcId="{3BF794FD-CC8F-4C0C-A202-FE72E80F7F5C}" destId="{7601D4B9-63FA-4000-A915-12D014949178}" srcOrd="3" destOrd="0" presId="urn:microsoft.com/office/officeart/2005/8/layout/bProcess3"/>
    <dgm:cxn modelId="{74CE419E-61C1-4902-9F47-CDEC369B5F47}" type="presParOf" srcId="{7601D4B9-63FA-4000-A915-12D014949178}" destId="{27D414C7-0E4B-4CAB-AA2D-3226D9E58296}" srcOrd="0" destOrd="0" presId="urn:microsoft.com/office/officeart/2005/8/layout/bProcess3"/>
    <dgm:cxn modelId="{E0C9BEF1-BE35-4B59-A7BB-808A5D087468}" type="presParOf" srcId="{3BF794FD-CC8F-4C0C-A202-FE72E80F7F5C}" destId="{C6199FA0-AEA5-4804-AD64-CEB28B543970}" srcOrd="4" destOrd="0" presId="urn:microsoft.com/office/officeart/2005/8/layout/bProcess3"/>
    <dgm:cxn modelId="{D0377A8F-A335-4F67-95FA-6DEFCDC0E660}" type="presParOf" srcId="{3BF794FD-CC8F-4C0C-A202-FE72E80F7F5C}" destId="{A4CA30C3-AB56-4253-A82A-DF24AA9DAC25}" srcOrd="5" destOrd="0" presId="urn:microsoft.com/office/officeart/2005/8/layout/bProcess3"/>
    <dgm:cxn modelId="{08D80B77-F951-4867-A691-7CCBDE055BC2}" type="presParOf" srcId="{A4CA30C3-AB56-4253-A82A-DF24AA9DAC25}" destId="{5FFA6D15-6254-4410-8629-56302609E6F0}" srcOrd="0" destOrd="0" presId="urn:microsoft.com/office/officeart/2005/8/layout/bProcess3"/>
    <dgm:cxn modelId="{BCD26CC0-3915-4A11-97FF-774B3A92E3B4}" type="presParOf" srcId="{3BF794FD-CC8F-4C0C-A202-FE72E80F7F5C}" destId="{22F589AF-A07E-4B3A-8EF7-E85374795C28}" srcOrd="6" destOrd="0" presId="urn:microsoft.com/office/officeart/2005/8/layout/bProcess3"/>
    <dgm:cxn modelId="{F3A94F48-6CD5-4B80-B2F8-888726A98FE9}" type="presParOf" srcId="{3BF794FD-CC8F-4C0C-A202-FE72E80F7F5C}" destId="{38E04EA1-310D-4900-8E89-331E0D6F254D}" srcOrd="7" destOrd="0" presId="urn:microsoft.com/office/officeart/2005/8/layout/bProcess3"/>
    <dgm:cxn modelId="{7F96822F-9B12-4107-9DF3-72A99EF9D0F8}" type="presParOf" srcId="{38E04EA1-310D-4900-8E89-331E0D6F254D}" destId="{D1783AB8-9A30-4411-B263-D8FEABB19DE9}" srcOrd="0" destOrd="0" presId="urn:microsoft.com/office/officeart/2005/8/layout/bProcess3"/>
    <dgm:cxn modelId="{E17FE1A3-0455-497C-B3BD-B846EAECC334}" type="presParOf" srcId="{3BF794FD-CC8F-4C0C-A202-FE72E80F7F5C}" destId="{1BE0B125-129B-45B7-B0E0-4D67C2EBE7D2}" srcOrd="8" destOrd="0" presId="urn:microsoft.com/office/officeart/2005/8/layout/bProcess3"/>
    <dgm:cxn modelId="{081BFB15-F59A-4580-A246-D9198A9735AB}" type="presParOf" srcId="{3BF794FD-CC8F-4C0C-A202-FE72E80F7F5C}" destId="{B3CA9A01-8D4A-4521-BD14-092DAF4879D3}" srcOrd="9" destOrd="0" presId="urn:microsoft.com/office/officeart/2005/8/layout/bProcess3"/>
    <dgm:cxn modelId="{0E5316AE-76FF-47FF-858F-1A645D548B3D}" type="presParOf" srcId="{B3CA9A01-8D4A-4521-BD14-092DAF4879D3}" destId="{733DF6DF-DF8A-4150-BBCE-057EEE9496D6}" srcOrd="0" destOrd="0" presId="urn:microsoft.com/office/officeart/2005/8/layout/bProcess3"/>
    <dgm:cxn modelId="{6F263ECB-E59D-4FCC-A72B-EA11846D3BC4}" type="presParOf" srcId="{3BF794FD-CC8F-4C0C-A202-FE72E80F7F5C}" destId="{957D51F1-0E69-4201-BB30-B40F3B6F923F}" srcOrd="10" destOrd="0" presId="urn:microsoft.com/office/officeart/2005/8/layout/bProcess3"/>
    <dgm:cxn modelId="{CCCF56D9-8868-4D5A-8970-CB6714EE5B2F}" type="presParOf" srcId="{3BF794FD-CC8F-4C0C-A202-FE72E80F7F5C}" destId="{832D2047-B97A-41B6-B791-FE039E093342}" srcOrd="11" destOrd="0" presId="urn:microsoft.com/office/officeart/2005/8/layout/bProcess3"/>
    <dgm:cxn modelId="{B85BC354-E1E8-40BE-9B93-268C3EF5B5A4}" type="presParOf" srcId="{832D2047-B97A-41B6-B791-FE039E093342}" destId="{36EFDFEE-35BC-444D-88C9-4BD8FB322CE3}" srcOrd="0" destOrd="0" presId="urn:microsoft.com/office/officeart/2005/8/layout/bProcess3"/>
    <dgm:cxn modelId="{2AB16E45-4E6D-42F9-8E28-829C6F77E253}" type="presParOf" srcId="{3BF794FD-CC8F-4C0C-A202-FE72E80F7F5C}" destId="{51310591-9830-4CB1-9347-50D7A2A962F3}" srcOrd="12" destOrd="0" presId="urn:microsoft.com/office/officeart/2005/8/layout/bProcess3"/>
    <dgm:cxn modelId="{CE9E9D4C-9AA8-4468-96BD-DCA019446283}" type="presParOf" srcId="{3BF794FD-CC8F-4C0C-A202-FE72E80F7F5C}" destId="{00FA5ACD-E8EE-4714-86EE-94513A2239F1}" srcOrd="13" destOrd="0" presId="urn:microsoft.com/office/officeart/2005/8/layout/bProcess3"/>
    <dgm:cxn modelId="{DBCB8E37-CCD8-4778-8C8B-BB84EB4DC812}" type="presParOf" srcId="{00FA5ACD-E8EE-4714-86EE-94513A2239F1}" destId="{129F6EAD-4D91-4322-A552-DD478165AC3B}" srcOrd="0" destOrd="0" presId="urn:microsoft.com/office/officeart/2005/8/layout/bProcess3"/>
    <dgm:cxn modelId="{9F88C5DB-6CCB-4806-828A-D456EF944414}" type="presParOf" srcId="{3BF794FD-CC8F-4C0C-A202-FE72E80F7F5C}" destId="{C1D98DD6-D7BE-4EF3-B75D-66EA7CC11995}" srcOrd="14" destOrd="0" presId="urn:microsoft.com/office/officeart/2005/8/layout/bProcess3"/>
    <dgm:cxn modelId="{E2A736D6-A214-40A5-BEFD-E5A7DF2FE85A}" type="presParOf" srcId="{3BF794FD-CC8F-4C0C-A202-FE72E80F7F5C}" destId="{77414930-2B71-443C-8BA4-6C56E0D5CF3E}" srcOrd="15" destOrd="0" presId="urn:microsoft.com/office/officeart/2005/8/layout/bProcess3"/>
    <dgm:cxn modelId="{69AB6F27-A117-4E0B-8F41-E0DA2F3C68DB}" type="presParOf" srcId="{77414930-2B71-443C-8BA4-6C56E0D5CF3E}" destId="{3CED3CB0-9D89-454A-BAC1-252C2BBEA729}" srcOrd="0" destOrd="0" presId="urn:microsoft.com/office/officeart/2005/8/layout/bProcess3"/>
    <dgm:cxn modelId="{2A42A18A-4D8B-46D0-A0C3-0336D42D2792}" type="presParOf" srcId="{3BF794FD-CC8F-4C0C-A202-FE72E80F7F5C}" destId="{24EB9360-853C-4008-8CD2-B460C3FBFE16}" srcOrd="16" destOrd="0" presId="urn:microsoft.com/office/officeart/2005/8/layout/bProcess3"/>
    <dgm:cxn modelId="{F362C236-61F0-4580-92EB-12DD333F0578}" type="presParOf" srcId="{3BF794FD-CC8F-4C0C-A202-FE72E80F7F5C}" destId="{BFF16245-73C4-4B3C-ABBF-7F9E0CD1E5AF}" srcOrd="17" destOrd="0" presId="urn:microsoft.com/office/officeart/2005/8/layout/bProcess3"/>
    <dgm:cxn modelId="{938BE8BB-918C-49F7-B677-1D1C1BDAEBB6}" type="presParOf" srcId="{BFF16245-73C4-4B3C-ABBF-7F9E0CD1E5AF}" destId="{19D2072F-8D6E-4E86-9E21-F9EC3D677893}" srcOrd="0" destOrd="0" presId="urn:microsoft.com/office/officeart/2005/8/layout/bProcess3"/>
    <dgm:cxn modelId="{3772CC3C-1335-4DB4-AF4B-9A15D5D53C5B}" type="presParOf" srcId="{3BF794FD-CC8F-4C0C-A202-FE72E80F7F5C}" destId="{4E4CB720-4E22-4E8F-B72F-A101038A3FE2}" srcOrd="18" destOrd="0" presId="urn:microsoft.com/office/officeart/2005/8/layout/bProcess3"/>
    <dgm:cxn modelId="{04E469E8-21AF-4854-B6BF-41859205C0E2}" type="presParOf" srcId="{3BF794FD-CC8F-4C0C-A202-FE72E80F7F5C}" destId="{7D1B8933-320F-448D-9E79-971286CA2FFB}" srcOrd="19" destOrd="0" presId="urn:microsoft.com/office/officeart/2005/8/layout/bProcess3"/>
    <dgm:cxn modelId="{59596E7F-3F15-44A4-B195-11F9C4AFCA74}" type="presParOf" srcId="{7D1B8933-320F-448D-9E79-971286CA2FFB}" destId="{255AA13D-2C18-45EB-9EF4-C980A5039468}" srcOrd="0" destOrd="0" presId="urn:microsoft.com/office/officeart/2005/8/layout/bProcess3"/>
    <dgm:cxn modelId="{1C0346F6-E09F-4768-8693-E648A406EFAE}" type="presParOf" srcId="{3BF794FD-CC8F-4C0C-A202-FE72E80F7F5C}" destId="{F7A9F162-1C85-4B8F-A4B0-4FE9C6BC84D8}" srcOrd="20" destOrd="0" presId="urn:microsoft.com/office/officeart/2005/8/layout/bProcess3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72BF5C2-0352-4421-8C4F-ED1EF1DCEDF5}" type="doc">
      <dgm:prSet loTypeId="urn:microsoft.com/office/officeart/2005/8/layout/hProcess11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pPr latinLnBrk="1"/>
          <a:endParaRPr lang="ko-KR" altLang="en-US"/>
        </a:p>
      </dgm:t>
    </dgm:pt>
    <dgm:pt modelId="{C365A231-B0D8-4FD9-9611-1B78231751AF}">
      <dgm:prSet custT="1"/>
      <dgm:spPr/>
      <dgm:t>
        <a:bodyPr/>
        <a:lstStyle/>
        <a:p>
          <a:pPr rtl="0" latinLnBrk="1"/>
          <a:r>
            <a:rPr lang="en-US" altLang="ko-KR" sz="2400" dirty="0" smtClean="0">
              <a:solidFill>
                <a:srgbClr val="FF0000"/>
              </a:solidFill>
            </a:rPr>
            <a:t>(1)</a:t>
          </a:r>
          <a:r>
            <a:rPr lang="ko-KR" sz="2400" dirty="0" smtClean="0">
              <a:solidFill>
                <a:srgbClr val="FF0000"/>
              </a:solidFill>
            </a:rPr>
            <a:t>노인학대의 발생 배경</a:t>
          </a:r>
          <a:endParaRPr lang="en-US" sz="2400" dirty="0">
            <a:solidFill>
              <a:srgbClr val="FF0000"/>
            </a:solidFill>
          </a:endParaRPr>
        </a:p>
      </dgm:t>
    </dgm:pt>
    <dgm:pt modelId="{F7ADA8F6-6323-498C-B202-C1E854BAD264}" type="parTrans" cxnId="{4DA89472-E12B-4375-8DC6-9C6B506E0BC7}">
      <dgm:prSet/>
      <dgm:spPr/>
      <dgm:t>
        <a:bodyPr/>
        <a:lstStyle/>
        <a:p>
          <a:pPr latinLnBrk="1"/>
          <a:endParaRPr lang="ko-KR" altLang="en-US"/>
        </a:p>
      </dgm:t>
    </dgm:pt>
    <dgm:pt modelId="{E6232CC6-8E99-41EC-A983-EA444BAB8B00}" type="sibTrans" cxnId="{4DA89472-E12B-4375-8DC6-9C6B506E0BC7}">
      <dgm:prSet/>
      <dgm:spPr/>
      <dgm:t>
        <a:bodyPr/>
        <a:lstStyle/>
        <a:p>
          <a:pPr latinLnBrk="1"/>
          <a:endParaRPr lang="ko-KR" altLang="en-US"/>
        </a:p>
      </dgm:t>
    </dgm:pt>
    <dgm:pt modelId="{41971A59-E79D-4DE4-8C6D-9D60C73F0123}">
      <dgm:prSet/>
      <dgm:spPr/>
      <dgm:t>
        <a:bodyPr/>
        <a:lstStyle/>
        <a:p>
          <a:pPr rtl="0" latinLnBrk="1"/>
          <a:r>
            <a:rPr lang="ko-KR" dirty="0" smtClean="0"/>
            <a:t>노인인구의 급속한 증가와 평균 수명 연장</a:t>
          </a:r>
          <a:r>
            <a:rPr lang="en-US" dirty="0" smtClean="0"/>
            <a:t>, </a:t>
          </a:r>
          <a:r>
            <a:rPr lang="ko-KR" dirty="0" smtClean="0"/>
            <a:t>사회고령화 현상</a:t>
          </a:r>
          <a:endParaRPr lang="en-US" dirty="0"/>
        </a:p>
      </dgm:t>
    </dgm:pt>
    <dgm:pt modelId="{6AFF3EB6-C5EE-482E-86FD-F28E33971915}" type="parTrans" cxnId="{FD1DB718-5715-4C22-A3B3-1D1359B56D3B}">
      <dgm:prSet/>
      <dgm:spPr/>
      <dgm:t>
        <a:bodyPr/>
        <a:lstStyle/>
        <a:p>
          <a:pPr latinLnBrk="1"/>
          <a:endParaRPr lang="ko-KR" altLang="en-US"/>
        </a:p>
      </dgm:t>
    </dgm:pt>
    <dgm:pt modelId="{2D1511E8-FECE-4B9A-972C-455F101D1C1E}" type="sibTrans" cxnId="{FD1DB718-5715-4C22-A3B3-1D1359B56D3B}">
      <dgm:prSet/>
      <dgm:spPr/>
      <dgm:t>
        <a:bodyPr/>
        <a:lstStyle/>
        <a:p>
          <a:pPr latinLnBrk="1"/>
          <a:endParaRPr lang="ko-KR" altLang="en-US"/>
        </a:p>
      </dgm:t>
    </dgm:pt>
    <dgm:pt modelId="{90FB8973-19DA-405D-9B95-121A7887018C}">
      <dgm:prSet custT="1"/>
      <dgm:spPr/>
      <dgm:t>
        <a:bodyPr/>
        <a:lstStyle/>
        <a:p>
          <a:pPr rtl="0" latinLnBrk="1"/>
          <a:r>
            <a:rPr lang="ko-KR" sz="2200" dirty="0" smtClean="0"/>
            <a:t>가족구조와 가족기능의 변화</a:t>
          </a:r>
          <a:endParaRPr lang="en-US" sz="2200" dirty="0"/>
        </a:p>
      </dgm:t>
    </dgm:pt>
    <dgm:pt modelId="{A0437EA1-88ED-4964-BE97-91D58B53BF7C}" type="parTrans" cxnId="{0F597ED7-705D-4CF9-8FF5-1712D0FD08A6}">
      <dgm:prSet/>
      <dgm:spPr/>
      <dgm:t>
        <a:bodyPr/>
        <a:lstStyle/>
        <a:p>
          <a:pPr latinLnBrk="1"/>
          <a:endParaRPr lang="ko-KR" altLang="en-US"/>
        </a:p>
      </dgm:t>
    </dgm:pt>
    <dgm:pt modelId="{9D637261-1935-46FF-810D-81005C2DC7B3}" type="sibTrans" cxnId="{0F597ED7-705D-4CF9-8FF5-1712D0FD08A6}">
      <dgm:prSet/>
      <dgm:spPr/>
      <dgm:t>
        <a:bodyPr/>
        <a:lstStyle/>
        <a:p>
          <a:pPr latinLnBrk="1"/>
          <a:endParaRPr lang="ko-KR" altLang="en-US"/>
        </a:p>
      </dgm:t>
    </dgm:pt>
    <dgm:pt modelId="{EB82B07F-CB32-491E-9A09-564BA35E9B2E}">
      <dgm:prSet custT="1"/>
      <dgm:spPr/>
      <dgm:t>
        <a:bodyPr/>
        <a:lstStyle/>
        <a:p>
          <a:pPr rtl="0" latinLnBrk="1"/>
          <a:r>
            <a:rPr lang="ko-KR" sz="2200" dirty="0" smtClean="0"/>
            <a:t>가치관 및 노인부양의식의 변화</a:t>
          </a:r>
          <a:endParaRPr lang="en-US" sz="2200" dirty="0"/>
        </a:p>
      </dgm:t>
    </dgm:pt>
    <dgm:pt modelId="{9E14E096-86CC-4B26-BD89-4C32E70C8942}" type="parTrans" cxnId="{69ECA735-5AFB-4C62-9158-FCB4A193FAFE}">
      <dgm:prSet/>
      <dgm:spPr/>
      <dgm:t>
        <a:bodyPr/>
        <a:lstStyle/>
        <a:p>
          <a:pPr latinLnBrk="1"/>
          <a:endParaRPr lang="ko-KR" altLang="en-US"/>
        </a:p>
      </dgm:t>
    </dgm:pt>
    <dgm:pt modelId="{7E3F0D44-BA5A-4451-9880-191961244277}" type="sibTrans" cxnId="{69ECA735-5AFB-4C62-9158-FCB4A193FAFE}">
      <dgm:prSet/>
      <dgm:spPr/>
      <dgm:t>
        <a:bodyPr/>
        <a:lstStyle/>
        <a:p>
          <a:pPr latinLnBrk="1"/>
          <a:endParaRPr lang="ko-KR" altLang="en-US"/>
        </a:p>
      </dgm:t>
    </dgm:pt>
    <dgm:pt modelId="{61C4F254-DF2B-4D25-8F34-FD624DB6DC8D}">
      <dgm:prSet custT="1"/>
      <dgm:spPr/>
      <dgm:t>
        <a:bodyPr/>
        <a:lstStyle/>
        <a:p>
          <a:pPr rtl="0" latinLnBrk="1"/>
          <a:r>
            <a:rPr lang="ko-KR" altLang="en-US" sz="2400" dirty="0" smtClean="0"/>
            <a:t>사회적 지원의 부족</a:t>
          </a:r>
          <a:endParaRPr lang="ko-KR" altLang="en-US" sz="2400" dirty="0"/>
        </a:p>
      </dgm:t>
    </dgm:pt>
    <dgm:pt modelId="{0FF1601C-8517-4488-BA87-459126C474CA}" type="parTrans" cxnId="{EC871427-C6EF-4709-97EA-E678714D4F71}">
      <dgm:prSet/>
      <dgm:spPr/>
      <dgm:t>
        <a:bodyPr/>
        <a:lstStyle/>
        <a:p>
          <a:pPr latinLnBrk="1"/>
          <a:endParaRPr lang="ko-KR" altLang="en-US"/>
        </a:p>
      </dgm:t>
    </dgm:pt>
    <dgm:pt modelId="{10C925FB-35A3-43A4-A23F-8247F6A3A997}" type="sibTrans" cxnId="{EC871427-C6EF-4709-97EA-E678714D4F71}">
      <dgm:prSet/>
      <dgm:spPr/>
      <dgm:t>
        <a:bodyPr/>
        <a:lstStyle/>
        <a:p>
          <a:pPr latinLnBrk="1"/>
          <a:endParaRPr lang="ko-KR" altLang="en-US"/>
        </a:p>
      </dgm:t>
    </dgm:pt>
    <dgm:pt modelId="{393E1DF8-8849-4F31-A3CF-E91BADECD726}" type="pres">
      <dgm:prSet presAssocID="{372BF5C2-0352-4421-8C4F-ED1EF1DCEDF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1856756-6B1C-455F-AC09-B48071160095}" type="pres">
      <dgm:prSet presAssocID="{372BF5C2-0352-4421-8C4F-ED1EF1DCEDF5}" presName="arrow" presStyleLbl="bgShp" presStyleIdx="0" presStyleCnt="1"/>
      <dgm:spPr/>
    </dgm:pt>
    <dgm:pt modelId="{59ED60C3-B207-43E4-85DD-0830AD927531}" type="pres">
      <dgm:prSet presAssocID="{372BF5C2-0352-4421-8C4F-ED1EF1DCEDF5}" presName="points" presStyleCnt="0"/>
      <dgm:spPr/>
    </dgm:pt>
    <dgm:pt modelId="{4D07E329-6053-4517-B100-30FAF4461882}" type="pres">
      <dgm:prSet presAssocID="{C365A231-B0D8-4FD9-9611-1B78231751AF}" presName="compositeA" presStyleCnt="0"/>
      <dgm:spPr/>
    </dgm:pt>
    <dgm:pt modelId="{82B70C5B-11ED-4F48-A810-A97CB45D3B3E}" type="pres">
      <dgm:prSet presAssocID="{C365A231-B0D8-4FD9-9611-1B78231751AF}" presName="textA" presStyleLbl="revTx" presStyleIdx="0" presStyleCnt="5" custScaleX="29949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1A986E8-78BB-4BC4-9A11-E819C5741686}" type="pres">
      <dgm:prSet presAssocID="{C365A231-B0D8-4FD9-9611-1B78231751AF}" presName="circleA" presStyleLbl="node1" presStyleIdx="0" presStyleCnt="5"/>
      <dgm:spPr/>
    </dgm:pt>
    <dgm:pt modelId="{7434471B-DE4E-4586-93FC-F2DCDA2EBF6C}" type="pres">
      <dgm:prSet presAssocID="{C365A231-B0D8-4FD9-9611-1B78231751AF}" presName="spaceA" presStyleCnt="0"/>
      <dgm:spPr/>
    </dgm:pt>
    <dgm:pt modelId="{7CB47155-436B-436D-A9E4-70960CFF0050}" type="pres">
      <dgm:prSet presAssocID="{E6232CC6-8E99-41EC-A983-EA444BAB8B00}" presName="space" presStyleCnt="0"/>
      <dgm:spPr/>
    </dgm:pt>
    <dgm:pt modelId="{84EB1CD8-6F89-4B52-9FBA-60C335358513}" type="pres">
      <dgm:prSet presAssocID="{41971A59-E79D-4DE4-8C6D-9D60C73F0123}" presName="compositeB" presStyleCnt="0"/>
      <dgm:spPr/>
    </dgm:pt>
    <dgm:pt modelId="{A9485D34-97AB-4CEF-B071-62D2257665BE}" type="pres">
      <dgm:prSet presAssocID="{41971A59-E79D-4DE4-8C6D-9D60C73F0123}" presName="textB" presStyleLbl="revTx" presStyleIdx="1" presStyleCnt="5" custScaleX="29321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BFB2CDF-83CA-498C-875B-5C2C575000EC}" type="pres">
      <dgm:prSet presAssocID="{41971A59-E79D-4DE4-8C6D-9D60C73F0123}" presName="circleB" presStyleLbl="node1" presStyleIdx="1" presStyleCnt="5"/>
      <dgm:spPr/>
    </dgm:pt>
    <dgm:pt modelId="{0D0B60C0-1759-48AF-8DB0-D778700510E2}" type="pres">
      <dgm:prSet presAssocID="{41971A59-E79D-4DE4-8C6D-9D60C73F0123}" presName="spaceB" presStyleCnt="0"/>
      <dgm:spPr/>
    </dgm:pt>
    <dgm:pt modelId="{ED5F4A29-0BB8-49BB-B9BF-626F2FE19F03}" type="pres">
      <dgm:prSet presAssocID="{2D1511E8-FECE-4B9A-972C-455F101D1C1E}" presName="space" presStyleCnt="0"/>
      <dgm:spPr/>
    </dgm:pt>
    <dgm:pt modelId="{3BC9A4C5-A9F6-4A1C-8374-B49AF19ECF8E}" type="pres">
      <dgm:prSet presAssocID="{90FB8973-19DA-405D-9B95-121A7887018C}" presName="compositeA" presStyleCnt="0"/>
      <dgm:spPr/>
    </dgm:pt>
    <dgm:pt modelId="{46A68248-7091-4050-B65F-3ECCBFF72720}" type="pres">
      <dgm:prSet presAssocID="{90FB8973-19DA-405D-9B95-121A7887018C}" presName="textA" presStyleLbl="revTx" presStyleIdx="2" presStyleCnt="5" custScaleX="290436" custScaleY="8958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916A5FA-693E-443B-BA8E-344AA8BDC750}" type="pres">
      <dgm:prSet presAssocID="{90FB8973-19DA-405D-9B95-121A7887018C}" presName="circleA" presStyleLbl="node1" presStyleIdx="2" presStyleCnt="5"/>
      <dgm:spPr/>
    </dgm:pt>
    <dgm:pt modelId="{9F0E9B4E-65BC-4EA5-B6E3-357034CFAAD2}" type="pres">
      <dgm:prSet presAssocID="{90FB8973-19DA-405D-9B95-121A7887018C}" presName="spaceA" presStyleCnt="0"/>
      <dgm:spPr/>
    </dgm:pt>
    <dgm:pt modelId="{89A1AF7B-2506-4DD5-8E74-5977F423EE97}" type="pres">
      <dgm:prSet presAssocID="{9D637261-1935-46FF-810D-81005C2DC7B3}" presName="space" presStyleCnt="0"/>
      <dgm:spPr/>
    </dgm:pt>
    <dgm:pt modelId="{1A1345FB-06C1-43BD-8251-8D0898F24101}" type="pres">
      <dgm:prSet presAssocID="{EB82B07F-CB32-491E-9A09-564BA35E9B2E}" presName="compositeB" presStyleCnt="0"/>
      <dgm:spPr/>
    </dgm:pt>
    <dgm:pt modelId="{E5397982-002B-4D19-ABF5-FF1B3BE1B4D5}" type="pres">
      <dgm:prSet presAssocID="{EB82B07F-CB32-491E-9A09-564BA35E9B2E}" presName="textB" presStyleLbl="revTx" presStyleIdx="3" presStyleCnt="5" custScaleX="28095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31398E2-72A4-48CF-B082-88D950280EF0}" type="pres">
      <dgm:prSet presAssocID="{EB82B07F-CB32-491E-9A09-564BA35E9B2E}" presName="circleB" presStyleLbl="node1" presStyleIdx="3" presStyleCnt="5"/>
      <dgm:spPr/>
    </dgm:pt>
    <dgm:pt modelId="{36B03E4B-362F-4CDD-984A-49B059334991}" type="pres">
      <dgm:prSet presAssocID="{EB82B07F-CB32-491E-9A09-564BA35E9B2E}" presName="spaceB" presStyleCnt="0"/>
      <dgm:spPr/>
    </dgm:pt>
    <dgm:pt modelId="{E391527E-F193-4ECC-B1E6-7D559FDEB348}" type="pres">
      <dgm:prSet presAssocID="{7E3F0D44-BA5A-4451-9880-191961244277}" presName="space" presStyleCnt="0"/>
      <dgm:spPr/>
    </dgm:pt>
    <dgm:pt modelId="{4A61E4D6-BB71-4718-8CA5-F34306236B01}" type="pres">
      <dgm:prSet presAssocID="{61C4F254-DF2B-4D25-8F34-FD624DB6DC8D}" presName="compositeA" presStyleCnt="0"/>
      <dgm:spPr/>
    </dgm:pt>
    <dgm:pt modelId="{9AA36744-6418-49AE-A047-113988D4C235}" type="pres">
      <dgm:prSet presAssocID="{61C4F254-DF2B-4D25-8F34-FD624DB6DC8D}" presName="textA" presStyleLbl="revTx" presStyleIdx="4" presStyleCnt="5" custScaleX="25738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3F4907B-FD96-4E09-9727-4D9AE5CA62E7}" type="pres">
      <dgm:prSet presAssocID="{61C4F254-DF2B-4D25-8F34-FD624DB6DC8D}" presName="circleA" presStyleLbl="node1" presStyleIdx="4" presStyleCnt="5"/>
      <dgm:spPr/>
    </dgm:pt>
    <dgm:pt modelId="{0EE12F40-C51B-46D8-818B-00ED5D142826}" type="pres">
      <dgm:prSet presAssocID="{61C4F254-DF2B-4D25-8F34-FD624DB6DC8D}" presName="spaceA" presStyleCnt="0"/>
      <dgm:spPr/>
    </dgm:pt>
  </dgm:ptLst>
  <dgm:cxnLst>
    <dgm:cxn modelId="{EC871427-C6EF-4709-97EA-E678714D4F71}" srcId="{372BF5C2-0352-4421-8C4F-ED1EF1DCEDF5}" destId="{61C4F254-DF2B-4D25-8F34-FD624DB6DC8D}" srcOrd="4" destOrd="0" parTransId="{0FF1601C-8517-4488-BA87-459126C474CA}" sibTransId="{10C925FB-35A3-43A4-A23F-8247F6A3A997}"/>
    <dgm:cxn modelId="{CFB6D422-D26C-404F-AFBF-0208FB633AB0}" type="presOf" srcId="{41971A59-E79D-4DE4-8C6D-9D60C73F0123}" destId="{A9485D34-97AB-4CEF-B071-62D2257665BE}" srcOrd="0" destOrd="0" presId="urn:microsoft.com/office/officeart/2005/8/layout/hProcess11"/>
    <dgm:cxn modelId="{BE16456E-94FD-42B2-AB45-9767E8ACC6F3}" type="presOf" srcId="{EB82B07F-CB32-491E-9A09-564BA35E9B2E}" destId="{E5397982-002B-4D19-ABF5-FF1B3BE1B4D5}" srcOrd="0" destOrd="0" presId="urn:microsoft.com/office/officeart/2005/8/layout/hProcess11"/>
    <dgm:cxn modelId="{7AD8C500-A005-467F-BFAA-F8AF7B7D9696}" type="presOf" srcId="{61C4F254-DF2B-4D25-8F34-FD624DB6DC8D}" destId="{9AA36744-6418-49AE-A047-113988D4C235}" srcOrd="0" destOrd="0" presId="urn:microsoft.com/office/officeart/2005/8/layout/hProcess11"/>
    <dgm:cxn modelId="{69ECA735-5AFB-4C62-9158-FCB4A193FAFE}" srcId="{372BF5C2-0352-4421-8C4F-ED1EF1DCEDF5}" destId="{EB82B07F-CB32-491E-9A09-564BA35E9B2E}" srcOrd="3" destOrd="0" parTransId="{9E14E096-86CC-4B26-BD89-4C32E70C8942}" sibTransId="{7E3F0D44-BA5A-4451-9880-191961244277}"/>
    <dgm:cxn modelId="{4DA89472-E12B-4375-8DC6-9C6B506E0BC7}" srcId="{372BF5C2-0352-4421-8C4F-ED1EF1DCEDF5}" destId="{C365A231-B0D8-4FD9-9611-1B78231751AF}" srcOrd="0" destOrd="0" parTransId="{F7ADA8F6-6323-498C-B202-C1E854BAD264}" sibTransId="{E6232CC6-8E99-41EC-A983-EA444BAB8B00}"/>
    <dgm:cxn modelId="{FAEAB71F-D413-417D-B87D-36CFC43DAAA6}" type="presOf" srcId="{C365A231-B0D8-4FD9-9611-1B78231751AF}" destId="{82B70C5B-11ED-4F48-A810-A97CB45D3B3E}" srcOrd="0" destOrd="0" presId="urn:microsoft.com/office/officeart/2005/8/layout/hProcess11"/>
    <dgm:cxn modelId="{FD1DB718-5715-4C22-A3B3-1D1359B56D3B}" srcId="{372BF5C2-0352-4421-8C4F-ED1EF1DCEDF5}" destId="{41971A59-E79D-4DE4-8C6D-9D60C73F0123}" srcOrd="1" destOrd="0" parTransId="{6AFF3EB6-C5EE-482E-86FD-F28E33971915}" sibTransId="{2D1511E8-FECE-4B9A-972C-455F101D1C1E}"/>
    <dgm:cxn modelId="{18688680-DDF7-41E3-A2F5-1CC0056EE7E5}" type="presOf" srcId="{90FB8973-19DA-405D-9B95-121A7887018C}" destId="{46A68248-7091-4050-B65F-3ECCBFF72720}" srcOrd="0" destOrd="0" presId="urn:microsoft.com/office/officeart/2005/8/layout/hProcess11"/>
    <dgm:cxn modelId="{0F597ED7-705D-4CF9-8FF5-1712D0FD08A6}" srcId="{372BF5C2-0352-4421-8C4F-ED1EF1DCEDF5}" destId="{90FB8973-19DA-405D-9B95-121A7887018C}" srcOrd="2" destOrd="0" parTransId="{A0437EA1-88ED-4964-BE97-91D58B53BF7C}" sibTransId="{9D637261-1935-46FF-810D-81005C2DC7B3}"/>
    <dgm:cxn modelId="{7BA4C807-382A-460B-97E9-7C32DF3FDABC}" type="presOf" srcId="{372BF5C2-0352-4421-8C4F-ED1EF1DCEDF5}" destId="{393E1DF8-8849-4F31-A3CF-E91BADECD726}" srcOrd="0" destOrd="0" presId="urn:microsoft.com/office/officeart/2005/8/layout/hProcess11"/>
    <dgm:cxn modelId="{BA03571B-5F11-4A40-B5E4-07C4E6619998}" type="presParOf" srcId="{393E1DF8-8849-4F31-A3CF-E91BADECD726}" destId="{81856756-6B1C-455F-AC09-B48071160095}" srcOrd="0" destOrd="0" presId="urn:microsoft.com/office/officeart/2005/8/layout/hProcess11"/>
    <dgm:cxn modelId="{35F0F799-6A2D-4AD8-8C12-FBF85934BA7D}" type="presParOf" srcId="{393E1DF8-8849-4F31-A3CF-E91BADECD726}" destId="{59ED60C3-B207-43E4-85DD-0830AD927531}" srcOrd="1" destOrd="0" presId="urn:microsoft.com/office/officeart/2005/8/layout/hProcess11"/>
    <dgm:cxn modelId="{63D599B0-CBB6-47F8-BAAB-95E6B069E0BD}" type="presParOf" srcId="{59ED60C3-B207-43E4-85DD-0830AD927531}" destId="{4D07E329-6053-4517-B100-30FAF4461882}" srcOrd="0" destOrd="0" presId="urn:microsoft.com/office/officeart/2005/8/layout/hProcess11"/>
    <dgm:cxn modelId="{872EB118-5305-4048-A89A-4013BC1CF1E3}" type="presParOf" srcId="{4D07E329-6053-4517-B100-30FAF4461882}" destId="{82B70C5B-11ED-4F48-A810-A97CB45D3B3E}" srcOrd="0" destOrd="0" presId="urn:microsoft.com/office/officeart/2005/8/layout/hProcess11"/>
    <dgm:cxn modelId="{244B0408-79C2-4AEA-8AF5-3169BFB578ED}" type="presParOf" srcId="{4D07E329-6053-4517-B100-30FAF4461882}" destId="{E1A986E8-78BB-4BC4-9A11-E819C5741686}" srcOrd="1" destOrd="0" presId="urn:microsoft.com/office/officeart/2005/8/layout/hProcess11"/>
    <dgm:cxn modelId="{D7ADF106-AD0F-43E6-8A2F-2F3E89CFFFC3}" type="presParOf" srcId="{4D07E329-6053-4517-B100-30FAF4461882}" destId="{7434471B-DE4E-4586-93FC-F2DCDA2EBF6C}" srcOrd="2" destOrd="0" presId="urn:microsoft.com/office/officeart/2005/8/layout/hProcess11"/>
    <dgm:cxn modelId="{3A185186-BA06-41B6-A07F-3346CD884E1B}" type="presParOf" srcId="{59ED60C3-B207-43E4-85DD-0830AD927531}" destId="{7CB47155-436B-436D-A9E4-70960CFF0050}" srcOrd="1" destOrd="0" presId="urn:microsoft.com/office/officeart/2005/8/layout/hProcess11"/>
    <dgm:cxn modelId="{B2EBE787-C298-446E-A047-55A5D403BF2E}" type="presParOf" srcId="{59ED60C3-B207-43E4-85DD-0830AD927531}" destId="{84EB1CD8-6F89-4B52-9FBA-60C335358513}" srcOrd="2" destOrd="0" presId="urn:microsoft.com/office/officeart/2005/8/layout/hProcess11"/>
    <dgm:cxn modelId="{B656F8F9-36AD-41C6-8F44-20B858D2B715}" type="presParOf" srcId="{84EB1CD8-6F89-4B52-9FBA-60C335358513}" destId="{A9485D34-97AB-4CEF-B071-62D2257665BE}" srcOrd="0" destOrd="0" presId="urn:microsoft.com/office/officeart/2005/8/layout/hProcess11"/>
    <dgm:cxn modelId="{7BE043EE-389E-4158-9251-0F5928B6B208}" type="presParOf" srcId="{84EB1CD8-6F89-4B52-9FBA-60C335358513}" destId="{8BFB2CDF-83CA-498C-875B-5C2C575000EC}" srcOrd="1" destOrd="0" presId="urn:microsoft.com/office/officeart/2005/8/layout/hProcess11"/>
    <dgm:cxn modelId="{EE020477-5CB4-4C72-A7BE-86CB8B333731}" type="presParOf" srcId="{84EB1CD8-6F89-4B52-9FBA-60C335358513}" destId="{0D0B60C0-1759-48AF-8DB0-D778700510E2}" srcOrd="2" destOrd="0" presId="urn:microsoft.com/office/officeart/2005/8/layout/hProcess11"/>
    <dgm:cxn modelId="{2910A901-48A6-49D0-B9DE-4F895B33C941}" type="presParOf" srcId="{59ED60C3-B207-43E4-85DD-0830AD927531}" destId="{ED5F4A29-0BB8-49BB-B9BF-626F2FE19F03}" srcOrd="3" destOrd="0" presId="urn:microsoft.com/office/officeart/2005/8/layout/hProcess11"/>
    <dgm:cxn modelId="{E0330F32-0094-4102-B854-C101FF143549}" type="presParOf" srcId="{59ED60C3-B207-43E4-85DD-0830AD927531}" destId="{3BC9A4C5-A9F6-4A1C-8374-B49AF19ECF8E}" srcOrd="4" destOrd="0" presId="urn:microsoft.com/office/officeart/2005/8/layout/hProcess11"/>
    <dgm:cxn modelId="{BBBED171-E13A-4D67-A8F0-6658950E5E47}" type="presParOf" srcId="{3BC9A4C5-A9F6-4A1C-8374-B49AF19ECF8E}" destId="{46A68248-7091-4050-B65F-3ECCBFF72720}" srcOrd="0" destOrd="0" presId="urn:microsoft.com/office/officeart/2005/8/layout/hProcess11"/>
    <dgm:cxn modelId="{B0536B3F-EF42-4B61-85B6-68B1C9311FC8}" type="presParOf" srcId="{3BC9A4C5-A9F6-4A1C-8374-B49AF19ECF8E}" destId="{8916A5FA-693E-443B-BA8E-344AA8BDC750}" srcOrd="1" destOrd="0" presId="urn:microsoft.com/office/officeart/2005/8/layout/hProcess11"/>
    <dgm:cxn modelId="{FFB23E1C-8E0B-469C-A0FF-67F9EC091634}" type="presParOf" srcId="{3BC9A4C5-A9F6-4A1C-8374-B49AF19ECF8E}" destId="{9F0E9B4E-65BC-4EA5-B6E3-357034CFAAD2}" srcOrd="2" destOrd="0" presId="urn:microsoft.com/office/officeart/2005/8/layout/hProcess11"/>
    <dgm:cxn modelId="{15E3B7C5-A12F-4998-B95E-66DD8E757514}" type="presParOf" srcId="{59ED60C3-B207-43E4-85DD-0830AD927531}" destId="{89A1AF7B-2506-4DD5-8E74-5977F423EE97}" srcOrd="5" destOrd="0" presId="urn:microsoft.com/office/officeart/2005/8/layout/hProcess11"/>
    <dgm:cxn modelId="{C4DAD842-00FF-4ACF-9513-E0FF86C65322}" type="presParOf" srcId="{59ED60C3-B207-43E4-85DD-0830AD927531}" destId="{1A1345FB-06C1-43BD-8251-8D0898F24101}" srcOrd="6" destOrd="0" presId="urn:microsoft.com/office/officeart/2005/8/layout/hProcess11"/>
    <dgm:cxn modelId="{82AA2E0C-49CE-47E5-98C8-823ACA328EC2}" type="presParOf" srcId="{1A1345FB-06C1-43BD-8251-8D0898F24101}" destId="{E5397982-002B-4D19-ABF5-FF1B3BE1B4D5}" srcOrd="0" destOrd="0" presId="urn:microsoft.com/office/officeart/2005/8/layout/hProcess11"/>
    <dgm:cxn modelId="{84CD5BA4-3D48-45F6-8AA2-4B466D695CEC}" type="presParOf" srcId="{1A1345FB-06C1-43BD-8251-8D0898F24101}" destId="{031398E2-72A4-48CF-B082-88D950280EF0}" srcOrd="1" destOrd="0" presId="urn:microsoft.com/office/officeart/2005/8/layout/hProcess11"/>
    <dgm:cxn modelId="{608E47B9-8F45-49F8-B072-90D8BDE3A975}" type="presParOf" srcId="{1A1345FB-06C1-43BD-8251-8D0898F24101}" destId="{36B03E4B-362F-4CDD-984A-49B059334991}" srcOrd="2" destOrd="0" presId="urn:microsoft.com/office/officeart/2005/8/layout/hProcess11"/>
    <dgm:cxn modelId="{321A8BB5-15A9-4338-A843-937C31359754}" type="presParOf" srcId="{59ED60C3-B207-43E4-85DD-0830AD927531}" destId="{E391527E-F193-4ECC-B1E6-7D559FDEB348}" srcOrd="7" destOrd="0" presId="urn:microsoft.com/office/officeart/2005/8/layout/hProcess11"/>
    <dgm:cxn modelId="{E49934AF-D7D5-4D47-9D14-55E2B29247F0}" type="presParOf" srcId="{59ED60C3-B207-43E4-85DD-0830AD927531}" destId="{4A61E4D6-BB71-4718-8CA5-F34306236B01}" srcOrd="8" destOrd="0" presId="urn:microsoft.com/office/officeart/2005/8/layout/hProcess11"/>
    <dgm:cxn modelId="{8BA82591-1D89-4874-BDC2-F612A1AF39FD}" type="presParOf" srcId="{4A61E4D6-BB71-4718-8CA5-F34306236B01}" destId="{9AA36744-6418-49AE-A047-113988D4C235}" srcOrd="0" destOrd="0" presId="urn:microsoft.com/office/officeart/2005/8/layout/hProcess11"/>
    <dgm:cxn modelId="{44D083F9-9D52-416F-8498-54BB0320A3B9}" type="presParOf" srcId="{4A61E4D6-BB71-4718-8CA5-F34306236B01}" destId="{B3F4907B-FD96-4E09-9727-4D9AE5CA62E7}" srcOrd="1" destOrd="0" presId="urn:microsoft.com/office/officeart/2005/8/layout/hProcess11"/>
    <dgm:cxn modelId="{56921E14-16C9-4412-8FD2-B9EB0511E079}" type="presParOf" srcId="{4A61E4D6-BB71-4718-8CA5-F34306236B01}" destId="{0EE12F40-C51B-46D8-818B-00ED5D142826}" srcOrd="2" destOrd="0" presId="urn:microsoft.com/office/officeart/2005/8/layout/hProcess1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1549A73-8B64-4E06-B3F0-706E93479C1B}" type="doc">
      <dgm:prSet loTypeId="urn:microsoft.com/office/officeart/2005/8/layout/cycle8" loCatId="cycle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pPr latinLnBrk="1"/>
          <a:endParaRPr lang="ko-KR" altLang="en-US"/>
        </a:p>
      </dgm:t>
    </dgm:pt>
    <dgm:pt modelId="{0316A337-5C30-442C-8B06-3768B0168913}">
      <dgm:prSet/>
      <dgm:spPr/>
      <dgm:t>
        <a:bodyPr/>
        <a:lstStyle/>
        <a:p>
          <a:pPr rtl="0" latinLnBrk="1"/>
          <a:r>
            <a:rPr lang="ko-KR" dirty="0" smtClean="0"/>
            <a:t>신체 </a:t>
          </a:r>
          <a:r>
            <a:rPr lang="en-US" dirty="0" smtClean="0"/>
            <a:t>19.4%</a:t>
          </a:r>
          <a:endParaRPr lang="ko-KR" dirty="0"/>
        </a:p>
      </dgm:t>
    </dgm:pt>
    <dgm:pt modelId="{C561B534-7688-4339-B05A-E566B7F5EE25}" type="parTrans" cxnId="{99CC0823-FC4F-4416-8B23-AA33CAD6AF34}">
      <dgm:prSet/>
      <dgm:spPr/>
      <dgm:t>
        <a:bodyPr/>
        <a:lstStyle/>
        <a:p>
          <a:pPr latinLnBrk="1"/>
          <a:endParaRPr lang="ko-KR" altLang="en-US"/>
        </a:p>
      </dgm:t>
    </dgm:pt>
    <dgm:pt modelId="{452ED909-1710-4EE6-9031-D482A4B6A359}" type="sibTrans" cxnId="{99CC0823-FC4F-4416-8B23-AA33CAD6AF34}">
      <dgm:prSet/>
      <dgm:spPr/>
      <dgm:t>
        <a:bodyPr/>
        <a:lstStyle/>
        <a:p>
          <a:pPr latinLnBrk="1"/>
          <a:endParaRPr lang="ko-KR" altLang="en-US"/>
        </a:p>
      </dgm:t>
    </dgm:pt>
    <dgm:pt modelId="{C3D4000E-C7D0-433C-9C8E-4221A9C8F6C0}">
      <dgm:prSet/>
      <dgm:spPr/>
      <dgm:t>
        <a:bodyPr/>
        <a:lstStyle/>
        <a:p>
          <a:pPr rtl="0" latinLnBrk="1"/>
          <a:r>
            <a:rPr lang="ko-KR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정서 </a:t>
          </a:r>
          <a:r>
            <a:rPr lang="en-US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41.4%</a:t>
          </a:r>
          <a:endParaRPr lang="ko-KR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E8FCCF8B-626C-47C6-AF52-294DA1301848}" type="parTrans" cxnId="{445FFF8B-22AD-4510-B06C-2C6DB1242886}">
      <dgm:prSet/>
      <dgm:spPr/>
      <dgm:t>
        <a:bodyPr/>
        <a:lstStyle/>
        <a:p>
          <a:pPr latinLnBrk="1"/>
          <a:endParaRPr lang="ko-KR" altLang="en-US"/>
        </a:p>
      </dgm:t>
    </dgm:pt>
    <dgm:pt modelId="{4C2134E3-604C-4E02-AA23-6D3FD98A16B8}" type="sibTrans" cxnId="{445FFF8B-22AD-4510-B06C-2C6DB1242886}">
      <dgm:prSet/>
      <dgm:spPr/>
      <dgm:t>
        <a:bodyPr/>
        <a:lstStyle/>
        <a:p>
          <a:pPr latinLnBrk="1"/>
          <a:endParaRPr lang="ko-KR" altLang="en-US"/>
        </a:p>
      </dgm:t>
    </dgm:pt>
    <dgm:pt modelId="{B7A235AC-434A-4E50-9F04-9E741E84CF61}">
      <dgm:prSet/>
      <dgm:spPr/>
      <dgm:t>
        <a:bodyPr/>
        <a:lstStyle/>
        <a:p>
          <a:pPr rtl="0" latinLnBrk="1"/>
          <a:r>
            <a:rPr lang="ko-KR" dirty="0" smtClean="0"/>
            <a:t>방임 </a:t>
          </a:r>
          <a:r>
            <a:rPr lang="en-US" dirty="0" smtClean="0"/>
            <a:t>24.7%</a:t>
          </a:r>
          <a:endParaRPr lang="ko-KR" dirty="0"/>
        </a:p>
      </dgm:t>
    </dgm:pt>
    <dgm:pt modelId="{A17B1D39-DAFA-4BCC-BF36-D63BEB71ED99}" type="parTrans" cxnId="{C4F5307B-5512-49F4-99DC-971F4D7E0BE6}">
      <dgm:prSet/>
      <dgm:spPr/>
      <dgm:t>
        <a:bodyPr/>
        <a:lstStyle/>
        <a:p>
          <a:pPr latinLnBrk="1"/>
          <a:endParaRPr lang="ko-KR" altLang="en-US"/>
        </a:p>
      </dgm:t>
    </dgm:pt>
    <dgm:pt modelId="{7CD27909-C486-4C7C-9F03-A97569A98D5B}" type="sibTrans" cxnId="{C4F5307B-5512-49F4-99DC-971F4D7E0BE6}">
      <dgm:prSet/>
      <dgm:spPr/>
      <dgm:t>
        <a:bodyPr/>
        <a:lstStyle/>
        <a:p>
          <a:pPr latinLnBrk="1"/>
          <a:endParaRPr lang="ko-KR" altLang="en-US"/>
        </a:p>
      </dgm:t>
    </dgm:pt>
    <dgm:pt modelId="{7A9A3D06-36A0-4096-B5C9-A590BA43EE5B}">
      <dgm:prSet/>
      <dgm:spPr/>
      <dgm:t>
        <a:bodyPr/>
        <a:lstStyle/>
        <a:p>
          <a:pPr rtl="0" latinLnBrk="1"/>
          <a:r>
            <a:rPr lang="ko-KR" dirty="0" smtClean="0"/>
            <a:t>재정 </a:t>
          </a:r>
          <a:r>
            <a:rPr lang="en-US" dirty="0" smtClean="0"/>
            <a:t>11.1%</a:t>
          </a:r>
          <a:endParaRPr lang="ko-KR" dirty="0"/>
        </a:p>
      </dgm:t>
    </dgm:pt>
    <dgm:pt modelId="{F66F337B-AFBA-4CAE-B982-D177ACB5C2BB}" type="parTrans" cxnId="{325D6624-A5F6-4A20-9103-3ACCE87DFE02}">
      <dgm:prSet/>
      <dgm:spPr/>
      <dgm:t>
        <a:bodyPr/>
        <a:lstStyle/>
        <a:p>
          <a:pPr latinLnBrk="1"/>
          <a:endParaRPr lang="ko-KR" altLang="en-US"/>
        </a:p>
      </dgm:t>
    </dgm:pt>
    <dgm:pt modelId="{4919473C-FEBF-455E-A506-6F4F4E022F23}" type="sibTrans" cxnId="{325D6624-A5F6-4A20-9103-3ACCE87DFE02}">
      <dgm:prSet/>
      <dgm:spPr/>
      <dgm:t>
        <a:bodyPr/>
        <a:lstStyle/>
        <a:p>
          <a:pPr latinLnBrk="1"/>
          <a:endParaRPr lang="ko-KR" altLang="en-US"/>
        </a:p>
      </dgm:t>
    </dgm:pt>
    <dgm:pt modelId="{D93F5ABF-6D75-4907-AFD8-2FBC0AB329F5}">
      <dgm:prSet/>
      <dgm:spPr/>
      <dgm:t>
        <a:bodyPr/>
        <a:lstStyle/>
        <a:p>
          <a:pPr rtl="0" latinLnBrk="1"/>
          <a:r>
            <a:rPr lang="ko-KR" dirty="0" smtClean="0"/>
            <a:t>성 </a:t>
          </a:r>
          <a:r>
            <a:rPr lang="en-US" dirty="0" smtClean="0"/>
            <a:t>0.3%</a:t>
          </a:r>
          <a:endParaRPr lang="ko-KR" dirty="0"/>
        </a:p>
      </dgm:t>
    </dgm:pt>
    <dgm:pt modelId="{EF78E42A-E458-40B5-A7D6-1EFBD65597BF}" type="parTrans" cxnId="{8111F8E0-1502-4429-B4DB-1608E0579D4C}">
      <dgm:prSet/>
      <dgm:spPr/>
      <dgm:t>
        <a:bodyPr/>
        <a:lstStyle/>
        <a:p>
          <a:pPr latinLnBrk="1"/>
          <a:endParaRPr lang="ko-KR" altLang="en-US"/>
        </a:p>
      </dgm:t>
    </dgm:pt>
    <dgm:pt modelId="{0F6A7486-1F12-47E7-9C32-F7FD07548786}" type="sibTrans" cxnId="{8111F8E0-1502-4429-B4DB-1608E0579D4C}">
      <dgm:prSet/>
      <dgm:spPr/>
      <dgm:t>
        <a:bodyPr/>
        <a:lstStyle/>
        <a:p>
          <a:pPr latinLnBrk="1"/>
          <a:endParaRPr lang="ko-KR" altLang="en-US"/>
        </a:p>
      </dgm:t>
    </dgm:pt>
    <dgm:pt modelId="{59BF479D-D01D-40E4-937E-BC2E57FE8566}">
      <dgm:prSet/>
      <dgm:spPr/>
      <dgm:t>
        <a:bodyPr/>
        <a:lstStyle/>
        <a:p>
          <a:pPr rtl="0" latinLnBrk="1"/>
          <a:r>
            <a:rPr lang="ko-KR" dirty="0" smtClean="0"/>
            <a:t>자기방임 </a:t>
          </a:r>
          <a:r>
            <a:rPr lang="en-US" dirty="0" smtClean="0"/>
            <a:t>2.1%</a:t>
          </a:r>
          <a:endParaRPr lang="ko-KR" dirty="0"/>
        </a:p>
      </dgm:t>
    </dgm:pt>
    <dgm:pt modelId="{62B8F231-63AA-4973-B788-3290FD1D63C3}" type="parTrans" cxnId="{182016F1-E877-4064-9F21-BE623B4FB464}">
      <dgm:prSet/>
      <dgm:spPr/>
      <dgm:t>
        <a:bodyPr/>
        <a:lstStyle/>
        <a:p>
          <a:pPr latinLnBrk="1"/>
          <a:endParaRPr lang="ko-KR" altLang="en-US"/>
        </a:p>
      </dgm:t>
    </dgm:pt>
    <dgm:pt modelId="{1011624A-465A-4C7B-A842-51B42FCC1466}" type="sibTrans" cxnId="{182016F1-E877-4064-9F21-BE623B4FB464}">
      <dgm:prSet/>
      <dgm:spPr/>
      <dgm:t>
        <a:bodyPr/>
        <a:lstStyle/>
        <a:p>
          <a:pPr latinLnBrk="1"/>
          <a:endParaRPr lang="ko-KR" altLang="en-US"/>
        </a:p>
      </dgm:t>
    </dgm:pt>
    <dgm:pt modelId="{94C484E3-DDDD-4367-9811-B2ADFBF6AF87}">
      <dgm:prSet/>
      <dgm:spPr/>
      <dgm:t>
        <a:bodyPr/>
        <a:lstStyle/>
        <a:p>
          <a:pPr rtl="0" latinLnBrk="1"/>
          <a:r>
            <a:rPr lang="ko-KR" dirty="0" smtClean="0"/>
            <a:t>유기 </a:t>
          </a:r>
          <a:r>
            <a:rPr lang="en-US" dirty="0" smtClean="0"/>
            <a:t>0.9%</a:t>
          </a:r>
          <a:endParaRPr lang="ko-KR" dirty="0"/>
        </a:p>
      </dgm:t>
    </dgm:pt>
    <dgm:pt modelId="{A4CCAA7A-535F-4C79-9DE4-EE1DBE88A066}" type="parTrans" cxnId="{0F08806C-FE14-48B1-A88E-5521D31A8863}">
      <dgm:prSet/>
      <dgm:spPr/>
      <dgm:t>
        <a:bodyPr/>
        <a:lstStyle/>
        <a:p>
          <a:pPr latinLnBrk="1"/>
          <a:endParaRPr lang="ko-KR" altLang="en-US"/>
        </a:p>
      </dgm:t>
    </dgm:pt>
    <dgm:pt modelId="{25248B50-F8E2-4058-A1BF-CE2B7B5F3B18}" type="sibTrans" cxnId="{0F08806C-FE14-48B1-A88E-5521D31A8863}">
      <dgm:prSet/>
      <dgm:spPr/>
      <dgm:t>
        <a:bodyPr/>
        <a:lstStyle/>
        <a:p>
          <a:pPr latinLnBrk="1"/>
          <a:endParaRPr lang="ko-KR" altLang="en-US"/>
        </a:p>
      </dgm:t>
    </dgm:pt>
    <dgm:pt modelId="{1E2BC137-B76C-4BD4-9C00-8EA68C151857}" type="pres">
      <dgm:prSet presAssocID="{E1549A73-8B64-4E06-B3F0-706E93479C1B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0B10CC1-18F4-430D-8A18-335C18596C22}" type="pres">
      <dgm:prSet presAssocID="{E1549A73-8B64-4E06-B3F0-706E93479C1B}" presName="wedge1" presStyleLbl="node1" presStyleIdx="0" presStyleCnt="7" custScaleX="98354" custLinFactNeighborX="8318" custLinFactNeighborY="-7262"/>
      <dgm:spPr/>
      <dgm:t>
        <a:bodyPr/>
        <a:lstStyle/>
        <a:p>
          <a:pPr latinLnBrk="1"/>
          <a:endParaRPr lang="ko-KR" altLang="en-US"/>
        </a:p>
      </dgm:t>
    </dgm:pt>
    <dgm:pt modelId="{7E898136-05E0-43CA-A01D-607DCA3B0F4B}" type="pres">
      <dgm:prSet presAssocID="{E1549A73-8B64-4E06-B3F0-706E93479C1B}" presName="dummy1a" presStyleCnt="0"/>
      <dgm:spPr/>
    </dgm:pt>
    <dgm:pt modelId="{243CBA6B-1AF1-423B-A55E-A563D580D5BB}" type="pres">
      <dgm:prSet presAssocID="{E1549A73-8B64-4E06-B3F0-706E93479C1B}" presName="dummy1b" presStyleCnt="0"/>
      <dgm:spPr/>
    </dgm:pt>
    <dgm:pt modelId="{41FFA741-9281-4E78-95F4-DACB95C4237F}" type="pres">
      <dgm:prSet presAssocID="{E1549A73-8B64-4E06-B3F0-706E93479C1B}" presName="wedge1Tx" presStyleLbl="node1" presStyleIdx="0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3BCED4B-75A4-4E04-B1B9-D82A5F33958D}" type="pres">
      <dgm:prSet presAssocID="{E1549A73-8B64-4E06-B3F0-706E93479C1B}" presName="wedge2" presStyleLbl="node1" presStyleIdx="1" presStyleCnt="7" custLinFactNeighborX="18244" custLinFactNeighborY="-3675"/>
      <dgm:spPr/>
      <dgm:t>
        <a:bodyPr/>
        <a:lstStyle/>
        <a:p>
          <a:pPr latinLnBrk="1"/>
          <a:endParaRPr lang="ko-KR" altLang="en-US"/>
        </a:p>
      </dgm:t>
    </dgm:pt>
    <dgm:pt modelId="{99528E70-C746-40D3-93A5-C7F9DDF9D6EA}" type="pres">
      <dgm:prSet presAssocID="{E1549A73-8B64-4E06-B3F0-706E93479C1B}" presName="dummy2a" presStyleCnt="0"/>
      <dgm:spPr/>
    </dgm:pt>
    <dgm:pt modelId="{BED93BD2-EF46-4597-9D77-CB7CDCFD0CD4}" type="pres">
      <dgm:prSet presAssocID="{E1549A73-8B64-4E06-B3F0-706E93479C1B}" presName="dummy2b" presStyleCnt="0"/>
      <dgm:spPr/>
    </dgm:pt>
    <dgm:pt modelId="{D2076601-AFDC-4FAA-BBA4-FFE13E35568D}" type="pres">
      <dgm:prSet presAssocID="{E1549A73-8B64-4E06-B3F0-706E93479C1B}" presName="wedge2Tx" presStyleLbl="node1" presStyleIdx="1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6553E5D-B3B8-47C6-BE4F-30FAD27B65A4}" type="pres">
      <dgm:prSet presAssocID="{E1549A73-8B64-4E06-B3F0-706E93479C1B}" presName="wedge3" presStyleLbl="node1" presStyleIdx="2" presStyleCnt="7" custLinFactNeighborX="20439" custLinFactNeighborY="8153"/>
      <dgm:spPr/>
      <dgm:t>
        <a:bodyPr/>
        <a:lstStyle/>
        <a:p>
          <a:pPr latinLnBrk="1"/>
          <a:endParaRPr lang="ko-KR" altLang="en-US"/>
        </a:p>
      </dgm:t>
    </dgm:pt>
    <dgm:pt modelId="{71489349-3DAA-4EAD-8D60-F17F59740498}" type="pres">
      <dgm:prSet presAssocID="{E1549A73-8B64-4E06-B3F0-706E93479C1B}" presName="dummy3a" presStyleCnt="0"/>
      <dgm:spPr/>
    </dgm:pt>
    <dgm:pt modelId="{ADE604A2-0D14-46D6-BAAE-B48928D28AED}" type="pres">
      <dgm:prSet presAssocID="{E1549A73-8B64-4E06-B3F0-706E93479C1B}" presName="dummy3b" presStyleCnt="0"/>
      <dgm:spPr/>
    </dgm:pt>
    <dgm:pt modelId="{E8EA9946-F0F2-4109-A124-526E588F33A5}" type="pres">
      <dgm:prSet presAssocID="{E1549A73-8B64-4E06-B3F0-706E93479C1B}" presName="wedge3Tx" presStyleLbl="node1" presStyleIdx="2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23AAE55-3A69-49CA-8ED0-5200C39D98CA}" type="pres">
      <dgm:prSet presAssocID="{E1549A73-8B64-4E06-B3F0-706E93479C1B}" presName="wedge4" presStyleLbl="node1" presStyleIdx="3" presStyleCnt="7"/>
      <dgm:spPr/>
      <dgm:t>
        <a:bodyPr/>
        <a:lstStyle/>
        <a:p>
          <a:pPr latinLnBrk="1"/>
          <a:endParaRPr lang="ko-KR" altLang="en-US"/>
        </a:p>
      </dgm:t>
    </dgm:pt>
    <dgm:pt modelId="{2DC7880B-EA68-45BD-AE69-D69208275A84}" type="pres">
      <dgm:prSet presAssocID="{E1549A73-8B64-4E06-B3F0-706E93479C1B}" presName="dummy4a" presStyleCnt="0"/>
      <dgm:spPr/>
    </dgm:pt>
    <dgm:pt modelId="{DD58D1D0-5D23-4568-8487-534F7A55C503}" type="pres">
      <dgm:prSet presAssocID="{E1549A73-8B64-4E06-B3F0-706E93479C1B}" presName="dummy4b" presStyleCnt="0"/>
      <dgm:spPr/>
    </dgm:pt>
    <dgm:pt modelId="{7A6F86B2-7A27-400E-8D09-AE5598A03C1D}" type="pres">
      <dgm:prSet presAssocID="{E1549A73-8B64-4E06-B3F0-706E93479C1B}" presName="wedge4Tx" presStyleLbl="node1" presStyleIdx="3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94F29C5-75FB-492D-83FE-5305616DB551}" type="pres">
      <dgm:prSet presAssocID="{E1549A73-8B64-4E06-B3F0-706E93479C1B}" presName="wedge5" presStyleLbl="node1" presStyleIdx="4" presStyleCnt="7"/>
      <dgm:spPr/>
      <dgm:t>
        <a:bodyPr/>
        <a:lstStyle/>
        <a:p>
          <a:pPr latinLnBrk="1"/>
          <a:endParaRPr lang="ko-KR" altLang="en-US"/>
        </a:p>
      </dgm:t>
    </dgm:pt>
    <dgm:pt modelId="{C5BD88A2-7FC2-46A6-9259-5981FB140DED}" type="pres">
      <dgm:prSet presAssocID="{E1549A73-8B64-4E06-B3F0-706E93479C1B}" presName="dummy5a" presStyleCnt="0"/>
      <dgm:spPr/>
    </dgm:pt>
    <dgm:pt modelId="{C51F8C45-9949-4C16-ADB9-CDFAB7DC3553}" type="pres">
      <dgm:prSet presAssocID="{E1549A73-8B64-4E06-B3F0-706E93479C1B}" presName="dummy5b" presStyleCnt="0"/>
      <dgm:spPr/>
    </dgm:pt>
    <dgm:pt modelId="{11D3CA27-F724-4CE9-B524-1C8416EEDEF1}" type="pres">
      <dgm:prSet presAssocID="{E1549A73-8B64-4E06-B3F0-706E93479C1B}" presName="wedge5Tx" presStyleLbl="node1" presStyleIdx="4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F39EAC3-D383-47F5-BD16-9D75D9090690}" type="pres">
      <dgm:prSet presAssocID="{E1549A73-8B64-4E06-B3F0-706E93479C1B}" presName="wedge6" presStyleLbl="node1" presStyleIdx="5" presStyleCnt="7"/>
      <dgm:spPr/>
      <dgm:t>
        <a:bodyPr/>
        <a:lstStyle/>
        <a:p>
          <a:pPr latinLnBrk="1"/>
          <a:endParaRPr lang="ko-KR" altLang="en-US"/>
        </a:p>
      </dgm:t>
    </dgm:pt>
    <dgm:pt modelId="{53FFFD6C-6D6D-4D7A-A3EB-DE8809B61D91}" type="pres">
      <dgm:prSet presAssocID="{E1549A73-8B64-4E06-B3F0-706E93479C1B}" presName="dummy6a" presStyleCnt="0"/>
      <dgm:spPr/>
    </dgm:pt>
    <dgm:pt modelId="{FA239E3D-BC7C-4A8C-ACE2-AF9165EB1FE8}" type="pres">
      <dgm:prSet presAssocID="{E1549A73-8B64-4E06-B3F0-706E93479C1B}" presName="dummy6b" presStyleCnt="0"/>
      <dgm:spPr/>
    </dgm:pt>
    <dgm:pt modelId="{104322D2-AAC8-420F-8230-736BD2344374}" type="pres">
      <dgm:prSet presAssocID="{E1549A73-8B64-4E06-B3F0-706E93479C1B}" presName="wedge6Tx" presStyleLbl="node1" presStyleIdx="5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1E586AF-7DDD-43FD-A6A6-9BC5C21850F5}" type="pres">
      <dgm:prSet presAssocID="{E1549A73-8B64-4E06-B3F0-706E93479C1B}" presName="wedge7" presStyleLbl="node1" presStyleIdx="6" presStyleCnt="7"/>
      <dgm:spPr/>
      <dgm:t>
        <a:bodyPr/>
        <a:lstStyle/>
        <a:p>
          <a:pPr latinLnBrk="1"/>
          <a:endParaRPr lang="ko-KR" altLang="en-US"/>
        </a:p>
      </dgm:t>
    </dgm:pt>
    <dgm:pt modelId="{EFE100A3-A4CD-4F07-9554-5B6809AC220B}" type="pres">
      <dgm:prSet presAssocID="{E1549A73-8B64-4E06-B3F0-706E93479C1B}" presName="dummy7a" presStyleCnt="0"/>
      <dgm:spPr/>
    </dgm:pt>
    <dgm:pt modelId="{A0009859-7286-42F3-A56F-FE613F5493D2}" type="pres">
      <dgm:prSet presAssocID="{E1549A73-8B64-4E06-B3F0-706E93479C1B}" presName="dummy7b" presStyleCnt="0"/>
      <dgm:spPr/>
    </dgm:pt>
    <dgm:pt modelId="{299AE468-0AC5-4585-B47E-89C5980D0512}" type="pres">
      <dgm:prSet presAssocID="{E1549A73-8B64-4E06-B3F0-706E93479C1B}" presName="wedge7Tx" presStyleLbl="node1" presStyleIdx="6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C65DA85-54CA-4634-B50B-A753C89E8D93}" type="pres">
      <dgm:prSet presAssocID="{452ED909-1710-4EE6-9031-D482A4B6A359}" presName="arrowWedge1" presStyleLbl="fgSibTrans2D1" presStyleIdx="0" presStyleCnt="7"/>
      <dgm:spPr/>
    </dgm:pt>
    <dgm:pt modelId="{ABD855A6-A02D-4B6C-BB97-CFD724740725}" type="pres">
      <dgm:prSet presAssocID="{4C2134E3-604C-4E02-AA23-6D3FD98A16B8}" presName="arrowWedge2" presStyleLbl="fgSibTrans2D1" presStyleIdx="1" presStyleCnt="7"/>
      <dgm:spPr/>
    </dgm:pt>
    <dgm:pt modelId="{7C764210-778F-4BC5-BD61-3F7FFC45A306}" type="pres">
      <dgm:prSet presAssocID="{7CD27909-C486-4C7C-9F03-A97569A98D5B}" presName="arrowWedge3" presStyleLbl="fgSibTrans2D1" presStyleIdx="2" presStyleCnt="7"/>
      <dgm:spPr/>
    </dgm:pt>
    <dgm:pt modelId="{3F7CDE99-5E42-4CD7-BCD6-7DB24210B4AE}" type="pres">
      <dgm:prSet presAssocID="{4919473C-FEBF-455E-A506-6F4F4E022F23}" presName="arrowWedge4" presStyleLbl="fgSibTrans2D1" presStyleIdx="3" presStyleCnt="7"/>
      <dgm:spPr/>
    </dgm:pt>
    <dgm:pt modelId="{B3475197-5AE9-4F5C-9514-6E244ADF8C75}" type="pres">
      <dgm:prSet presAssocID="{0F6A7486-1F12-47E7-9C32-F7FD07548786}" presName="arrowWedge5" presStyleLbl="fgSibTrans2D1" presStyleIdx="4" presStyleCnt="7"/>
      <dgm:spPr/>
    </dgm:pt>
    <dgm:pt modelId="{BCFA4027-F6C0-4266-AFA4-0DFB014B1502}" type="pres">
      <dgm:prSet presAssocID="{1011624A-465A-4C7B-A842-51B42FCC1466}" presName="arrowWedge6" presStyleLbl="fgSibTrans2D1" presStyleIdx="5" presStyleCnt="7"/>
      <dgm:spPr/>
    </dgm:pt>
    <dgm:pt modelId="{E39AAFA0-C98A-4D9D-857B-1AE7AC2CF242}" type="pres">
      <dgm:prSet presAssocID="{25248B50-F8E2-4058-A1BF-CE2B7B5F3B18}" presName="arrowWedge7" presStyleLbl="fgSibTrans2D1" presStyleIdx="6" presStyleCnt="7"/>
      <dgm:spPr/>
    </dgm:pt>
  </dgm:ptLst>
  <dgm:cxnLst>
    <dgm:cxn modelId="{60633A47-1B9C-4AC3-8AE6-8BC56C3B9F4B}" type="presOf" srcId="{59BF479D-D01D-40E4-937E-BC2E57FE8566}" destId="{104322D2-AAC8-420F-8230-736BD2344374}" srcOrd="1" destOrd="0" presId="urn:microsoft.com/office/officeart/2005/8/layout/cycle8"/>
    <dgm:cxn modelId="{F32A6DF5-8C20-4B62-9D95-9219500B07A6}" type="presOf" srcId="{D93F5ABF-6D75-4907-AFD8-2FBC0AB329F5}" destId="{594F29C5-75FB-492D-83FE-5305616DB551}" srcOrd="0" destOrd="0" presId="urn:microsoft.com/office/officeart/2005/8/layout/cycle8"/>
    <dgm:cxn modelId="{B8E240EC-0ABF-4828-B8F1-87DEE1541771}" type="presOf" srcId="{94C484E3-DDDD-4367-9811-B2ADFBF6AF87}" destId="{299AE468-0AC5-4585-B47E-89C5980D0512}" srcOrd="1" destOrd="0" presId="urn:microsoft.com/office/officeart/2005/8/layout/cycle8"/>
    <dgm:cxn modelId="{99CC0823-FC4F-4416-8B23-AA33CAD6AF34}" srcId="{E1549A73-8B64-4E06-B3F0-706E93479C1B}" destId="{0316A337-5C30-442C-8B06-3768B0168913}" srcOrd="0" destOrd="0" parTransId="{C561B534-7688-4339-B05A-E566B7F5EE25}" sibTransId="{452ED909-1710-4EE6-9031-D482A4B6A359}"/>
    <dgm:cxn modelId="{445FFF8B-22AD-4510-B06C-2C6DB1242886}" srcId="{E1549A73-8B64-4E06-B3F0-706E93479C1B}" destId="{C3D4000E-C7D0-433C-9C8E-4221A9C8F6C0}" srcOrd="1" destOrd="0" parTransId="{E8FCCF8B-626C-47C6-AF52-294DA1301848}" sibTransId="{4C2134E3-604C-4E02-AA23-6D3FD98A16B8}"/>
    <dgm:cxn modelId="{CE79DE8F-50A5-481F-8003-141B03F7AB88}" type="presOf" srcId="{B7A235AC-434A-4E50-9F04-9E741E84CF61}" destId="{E8EA9946-F0F2-4109-A124-526E588F33A5}" srcOrd="1" destOrd="0" presId="urn:microsoft.com/office/officeart/2005/8/layout/cycle8"/>
    <dgm:cxn modelId="{8DCECD57-C808-425A-A1A5-9E2C4548E8F5}" type="presOf" srcId="{94C484E3-DDDD-4367-9811-B2ADFBF6AF87}" destId="{E1E586AF-7DDD-43FD-A6A6-9BC5C21850F5}" srcOrd="0" destOrd="0" presId="urn:microsoft.com/office/officeart/2005/8/layout/cycle8"/>
    <dgm:cxn modelId="{325D6624-A5F6-4A20-9103-3ACCE87DFE02}" srcId="{E1549A73-8B64-4E06-B3F0-706E93479C1B}" destId="{7A9A3D06-36A0-4096-B5C9-A590BA43EE5B}" srcOrd="3" destOrd="0" parTransId="{F66F337B-AFBA-4CAE-B982-D177ACB5C2BB}" sibTransId="{4919473C-FEBF-455E-A506-6F4F4E022F23}"/>
    <dgm:cxn modelId="{D3DDCB3F-DCA5-4B67-8A75-A39C965C3D42}" type="presOf" srcId="{59BF479D-D01D-40E4-937E-BC2E57FE8566}" destId="{7F39EAC3-D383-47F5-BD16-9D75D9090690}" srcOrd="0" destOrd="0" presId="urn:microsoft.com/office/officeart/2005/8/layout/cycle8"/>
    <dgm:cxn modelId="{D06907DC-ED14-4FFA-B471-54DB46EAB9D1}" type="presOf" srcId="{0316A337-5C30-442C-8B06-3768B0168913}" destId="{A0B10CC1-18F4-430D-8A18-335C18596C22}" srcOrd="0" destOrd="0" presId="urn:microsoft.com/office/officeart/2005/8/layout/cycle8"/>
    <dgm:cxn modelId="{0F08806C-FE14-48B1-A88E-5521D31A8863}" srcId="{E1549A73-8B64-4E06-B3F0-706E93479C1B}" destId="{94C484E3-DDDD-4367-9811-B2ADFBF6AF87}" srcOrd="6" destOrd="0" parTransId="{A4CCAA7A-535F-4C79-9DE4-EE1DBE88A066}" sibTransId="{25248B50-F8E2-4058-A1BF-CE2B7B5F3B18}"/>
    <dgm:cxn modelId="{2D95C77F-C1EF-405A-BBF8-2CFB10DAFF54}" type="presOf" srcId="{0316A337-5C30-442C-8B06-3768B0168913}" destId="{41FFA741-9281-4E78-95F4-DACB95C4237F}" srcOrd="1" destOrd="0" presId="urn:microsoft.com/office/officeart/2005/8/layout/cycle8"/>
    <dgm:cxn modelId="{87637172-FFBB-4C05-BAF8-58211C8FCF19}" type="presOf" srcId="{C3D4000E-C7D0-433C-9C8E-4221A9C8F6C0}" destId="{03BCED4B-75A4-4E04-B1B9-D82A5F33958D}" srcOrd="0" destOrd="0" presId="urn:microsoft.com/office/officeart/2005/8/layout/cycle8"/>
    <dgm:cxn modelId="{8DF2B5A8-08A3-4DA4-AFFC-A1CCC2E8D4A3}" type="presOf" srcId="{C3D4000E-C7D0-433C-9C8E-4221A9C8F6C0}" destId="{D2076601-AFDC-4FAA-BBA4-FFE13E35568D}" srcOrd="1" destOrd="0" presId="urn:microsoft.com/office/officeart/2005/8/layout/cycle8"/>
    <dgm:cxn modelId="{75A73876-E45B-415F-B741-593B3A6DE94F}" type="presOf" srcId="{7A9A3D06-36A0-4096-B5C9-A590BA43EE5B}" destId="{323AAE55-3A69-49CA-8ED0-5200C39D98CA}" srcOrd="0" destOrd="0" presId="urn:microsoft.com/office/officeart/2005/8/layout/cycle8"/>
    <dgm:cxn modelId="{8111F8E0-1502-4429-B4DB-1608E0579D4C}" srcId="{E1549A73-8B64-4E06-B3F0-706E93479C1B}" destId="{D93F5ABF-6D75-4907-AFD8-2FBC0AB329F5}" srcOrd="4" destOrd="0" parTransId="{EF78E42A-E458-40B5-A7D6-1EFBD65597BF}" sibTransId="{0F6A7486-1F12-47E7-9C32-F7FD07548786}"/>
    <dgm:cxn modelId="{C4F5307B-5512-49F4-99DC-971F4D7E0BE6}" srcId="{E1549A73-8B64-4E06-B3F0-706E93479C1B}" destId="{B7A235AC-434A-4E50-9F04-9E741E84CF61}" srcOrd="2" destOrd="0" parTransId="{A17B1D39-DAFA-4BCC-BF36-D63BEB71ED99}" sibTransId="{7CD27909-C486-4C7C-9F03-A97569A98D5B}"/>
    <dgm:cxn modelId="{182016F1-E877-4064-9F21-BE623B4FB464}" srcId="{E1549A73-8B64-4E06-B3F0-706E93479C1B}" destId="{59BF479D-D01D-40E4-937E-BC2E57FE8566}" srcOrd="5" destOrd="0" parTransId="{62B8F231-63AA-4973-B788-3290FD1D63C3}" sibTransId="{1011624A-465A-4C7B-A842-51B42FCC1466}"/>
    <dgm:cxn modelId="{90AA1CFD-0F7C-4523-B7D4-87F8940B789A}" type="presOf" srcId="{B7A235AC-434A-4E50-9F04-9E741E84CF61}" destId="{26553E5D-B3B8-47C6-BE4F-30FAD27B65A4}" srcOrd="0" destOrd="0" presId="urn:microsoft.com/office/officeart/2005/8/layout/cycle8"/>
    <dgm:cxn modelId="{5134132C-7EC3-4F1C-AB7C-E71B67D69A01}" type="presOf" srcId="{D93F5ABF-6D75-4907-AFD8-2FBC0AB329F5}" destId="{11D3CA27-F724-4CE9-B524-1C8416EEDEF1}" srcOrd="1" destOrd="0" presId="urn:microsoft.com/office/officeart/2005/8/layout/cycle8"/>
    <dgm:cxn modelId="{C741491B-5CA4-4A42-9DA9-DAB81370996B}" type="presOf" srcId="{7A9A3D06-36A0-4096-B5C9-A590BA43EE5B}" destId="{7A6F86B2-7A27-400E-8D09-AE5598A03C1D}" srcOrd="1" destOrd="0" presId="urn:microsoft.com/office/officeart/2005/8/layout/cycle8"/>
    <dgm:cxn modelId="{943FE467-6A7E-48DE-BCCE-949200DEAEB4}" type="presOf" srcId="{E1549A73-8B64-4E06-B3F0-706E93479C1B}" destId="{1E2BC137-B76C-4BD4-9C00-8EA68C151857}" srcOrd="0" destOrd="0" presId="urn:microsoft.com/office/officeart/2005/8/layout/cycle8"/>
    <dgm:cxn modelId="{86957E3E-9E06-45D7-8F1F-1A17177BCE4B}" type="presParOf" srcId="{1E2BC137-B76C-4BD4-9C00-8EA68C151857}" destId="{A0B10CC1-18F4-430D-8A18-335C18596C22}" srcOrd="0" destOrd="0" presId="urn:microsoft.com/office/officeart/2005/8/layout/cycle8"/>
    <dgm:cxn modelId="{8A93B552-CDDE-4207-B942-91FA17215787}" type="presParOf" srcId="{1E2BC137-B76C-4BD4-9C00-8EA68C151857}" destId="{7E898136-05E0-43CA-A01D-607DCA3B0F4B}" srcOrd="1" destOrd="0" presId="urn:microsoft.com/office/officeart/2005/8/layout/cycle8"/>
    <dgm:cxn modelId="{31846587-E0B7-4935-BDB6-2AE62CCF9ECA}" type="presParOf" srcId="{1E2BC137-B76C-4BD4-9C00-8EA68C151857}" destId="{243CBA6B-1AF1-423B-A55E-A563D580D5BB}" srcOrd="2" destOrd="0" presId="urn:microsoft.com/office/officeart/2005/8/layout/cycle8"/>
    <dgm:cxn modelId="{423CADAF-E009-4896-AE8F-B704E6E8CBDF}" type="presParOf" srcId="{1E2BC137-B76C-4BD4-9C00-8EA68C151857}" destId="{41FFA741-9281-4E78-95F4-DACB95C4237F}" srcOrd="3" destOrd="0" presId="urn:microsoft.com/office/officeart/2005/8/layout/cycle8"/>
    <dgm:cxn modelId="{7755EA52-FFA1-409F-8C21-415CA61844E0}" type="presParOf" srcId="{1E2BC137-B76C-4BD4-9C00-8EA68C151857}" destId="{03BCED4B-75A4-4E04-B1B9-D82A5F33958D}" srcOrd="4" destOrd="0" presId="urn:microsoft.com/office/officeart/2005/8/layout/cycle8"/>
    <dgm:cxn modelId="{CFF57A83-9997-409A-8034-2F52527E128E}" type="presParOf" srcId="{1E2BC137-B76C-4BD4-9C00-8EA68C151857}" destId="{99528E70-C746-40D3-93A5-C7F9DDF9D6EA}" srcOrd="5" destOrd="0" presId="urn:microsoft.com/office/officeart/2005/8/layout/cycle8"/>
    <dgm:cxn modelId="{9DE1709F-A0E1-4B97-8F7E-27F748C16507}" type="presParOf" srcId="{1E2BC137-B76C-4BD4-9C00-8EA68C151857}" destId="{BED93BD2-EF46-4597-9D77-CB7CDCFD0CD4}" srcOrd="6" destOrd="0" presId="urn:microsoft.com/office/officeart/2005/8/layout/cycle8"/>
    <dgm:cxn modelId="{F1485C4E-B297-4A6F-9BE0-B8128F1B4270}" type="presParOf" srcId="{1E2BC137-B76C-4BD4-9C00-8EA68C151857}" destId="{D2076601-AFDC-4FAA-BBA4-FFE13E35568D}" srcOrd="7" destOrd="0" presId="urn:microsoft.com/office/officeart/2005/8/layout/cycle8"/>
    <dgm:cxn modelId="{FF7963FA-104D-4DE9-B56F-906CB84B3EF7}" type="presParOf" srcId="{1E2BC137-B76C-4BD4-9C00-8EA68C151857}" destId="{26553E5D-B3B8-47C6-BE4F-30FAD27B65A4}" srcOrd="8" destOrd="0" presId="urn:microsoft.com/office/officeart/2005/8/layout/cycle8"/>
    <dgm:cxn modelId="{FC4D2CFF-513F-41F0-82CA-158BBDC2FA62}" type="presParOf" srcId="{1E2BC137-B76C-4BD4-9C00-8EA68C151857}" destId="{71489349-3DAA-4EAD-8D60-F17F59740498}" srcOrd="9" destOrd="0" presId="urn:microsoft.com/office/officeart/2005/8/layout/cycle8"/>
    <dgm:cxn modelId="{86DF58D3-AE17-4151-B2F0-D6B38DA4C6A9}" type="presParOf" srcId="{1E2BC137-B76C-4BD4-9C00-8EA68C151857}" destId="{ADE604A2-0D14-46D6-BAAE-B48928D28AED}" srcOrd="10" destOrd="0" presId="urn:microsoft.com/office/officeart/2005/8/layout/cycle8"/>
    <dgm:cxn modelId="{82101CE9-16EC-4EA6-BA6B-69483A73910A}" type="presParOf" srcId="{1E2BC137-B76C-4BD4-9C00-8EA68C151857}" destId="{E8EA9946-F0F2-4109-A124-526E588F33A5}" srcOrd="11" destOrd="0" presId="urn:microsoft.com/office/officeart/2005/8/layout/cycle8"/>
    <dgm:cxn modelId="{8A0CD32C-751B-4F06-887B-CD1672823047}" type="presParOf" srcId="{1E2BC137-B76C-4BD4-9C00-8EA68C151857}" destId="{323AAE55-3A69-49CA-8ED0-5200C39D98CA}" srcOrd="12" destOrd="0" presId="urn:microsoft.com/office/officeart/2005/8/layout/cycle8"/>
    <dgm:cxn modelId="{1FE30A36-5069-401B-9D99-F29DB4856557}" type="presParOf" srcId="{1E2BC137-B76C-4BD4-9C00-8EA68C151857}" destId="{2DC7880B-EA68-45BD-AE69-D69208275A84}" srcOrd="13" destOrd="0" presId="urn:microsoft.com/office/officeart/2005/8/layout/cycle8"/>
    <dgm:cxn modelId="{4B0953E4-A5F6-43A6-B687-1848C4973C93}" type="presParOf" srcId="{1E2BC137-B76C-4BD4-9C00-8EA68C151857}" destId="{DD58D1D0-5D23-4568-8487-534F7A55C503}" srcOrd="14" destOrd="0" presId="urn:microsoft.com/office/officeart/2005/8/layout/cycle8"/>
    <dgm:cxn modelId="{33231548-C973-44E7-B4FC-C228699643CD}" type="presParOf" srcId="{1E2BC137-B76C-4BD4-9C00-8EA68C151857}" destId="{7A6F86B2-7A27-400E-8D09-AE5598A03C1D}" srcOrd="15" destOrd="0" presId="urn:microsoft.com/office/officeart/2005/8/layout/cycle8"/>
    <dgm:cxn modelId="{F921C22C-25ED-4497-B1CD-E7236C9FBB97}" type="presParOf" srcId="{1E2BC137-B76C-4BD4-9C00-8EA68C151857}" destId="{594F29C5-75FB-492D-83FE-5305616DB551}" srcOrd="16" destOrd="0" presId="urn:microsoft.com/office/officeart/2005/8/layout/cycle8"/>
    <dgm:cxn modelId="{90F06688-CBB5-4F67-A64B-C2711F92FA3C}" type="presParOf" srcId="{1E2BC137-B76C-4BD4-9C00-8EA68C151857}" destId="{C5BD88A2-7FC2-46A6-9259-5981FB140DED}" srcOrd="17" destOrd="0" presId="urn:microsoft.com/office/officeart/2005/8/layout/cycle8"/>
    <dgm:cxn modelId="{EC7D3E4C-C5A5-464B-A772-1B3711971DA0}" type="presParOf" srcId="{1E2BC137-B76C-4BD4-9C00-8EA68C151857}" destId="{C51F8C45-9949-4C16-ADB9-CDFAB7DC3553}" srcOrd="18" destOrd="0" presId="urn:microsoft.com/office/officeart/2005/8/layout/cycle8"/>
    <dgm:cxn modelId="{358B3B17-CC5F-4709-AB46-E20BD8340207}" type="presParOf" srcId="{1E2BC137-B76C-4BD4-9C00-8EA68C151857}" destId="{11D3CA27-F724-4CE9-B524-1C8416EEDEF1}" srcOrd="19" destOrd="0" presId="urn:microsoft.com/office/officeart/2005/8/layout/cycle8"/>
    <dgm:cxn modelId="{B02A82BB-09B0-4080-8C30-B19C54AB61BC}" type="presParOf" srcId="{1E2BC137-B76C-4BD4-9C00-8EA68C151857}" destId="{7F39EAC3-D383-47F5-BD16-9D75D9090690}" srcOrd="20" destOrd="0" presId="urn:microsoft.com/office/officeart/2005/8/layout/cycle8"/>
    <dgm:cxn modelId="{AC57C058-9579-4E8D-9438-ADE15202588C}" type="presParOf" srcId="{1E2BC137-B76C-4BD4-9C00-8EA68C151857}" destId="{53FFFD6C-6D6D-4D7A-A3EB-DE8809B61D91}" srcOrd="21" destOrd="0" presId="urn:microsoft.com/office/officeart/2005/8/layout/cycle8"/>
    <dgm:cxn modelId="{14029D2A-41A4-442F-AC03-A482F93D1CDD}" type="presParOf" srcId="{1E2BC137-B76C-4BD4-9C00-8EA68C151857}" destId="{FA239E3D-BC7C-4A8C-ACE2-AF9165EB1FE8}" srcOrd="22" destOrd="0" presId="urn:microsoft.com/office/officeart/2005/8/layout/cycle8"/>
    <dgm:cxn modelId="{93383FD1-E5D4-4CEF-86E9-9C994399CA8B}" type="presParOf" srcId="{1E2BC137-B76C-4BD4-9C00-8EA68C151857}" destId="{104322D2-AAC8-420F-8230-736BD2344374}" srcOrd="23" destOrd="0" presId="urn:microsoft.com/office/officeart/2005/8/layout/cycle8"/>
    <dgm:cxn modelId="{E7613460-86FE-4F19-BE38-C873744D0F4F}" type="presParOf" srcId="{1E2BC137-B76C-4BD4-9C00-8EA68C151857}" destId="{E1E586AF-7DDD-43FD-A6A6-9BC5C21850F5}" srcOrd="24" destOrd="0" presId="urn:microsoft.com/office/officeart/2005/8/layout/cycle8"/>
    <dgm:cxn modelId="{A8063B4B-141B-4006-9945-25667C43CEB2}" type="presParOf" srcId="{1E2BC137-B76C-4BD4-9C00-8EA68C151857}" destId="{EFE100A3-A4CD-4F07-9554-5B6809AC220B}" srcOrd="25" destOrd="0" presId="urn:microsoft.com/office/officeart/2005/8/layout/cycle8"/>
    <dgm:cxn modelId="{58C19D62-EA2A-4B06-893C-8A057B07DD69}" type="presParOf" srcId="{1E2BC137-B76C-4BD4-9C00-8EA68C151857}" destId="{A0009859-7286-42F3-A56F-FE613F5493D2}" srcOrd="26" destOrd="0" presId="urn:microsoft.com/office/officeart/2005/8/layout/cycle8"/>
    <dgm:cxn modelId="{4DA7FE8D-3D6A-4EDA-B85B-8A5912451CE6}" type="presParOf" srcId="{1E2BC137-B76C-4BD4-9C00-8EA68C151857}" destId="{299AE468-0AC5-4585-B47E-89C5980D0512}" srcOrd="27" destOrd="0" presId="urn:microsoft.com/office/officeart/2005/8/layout/cycle8"/>
    <dgm:cxn modelId="{B4620BC5-BDB4-4648-A265-9D18BC987539}" type="presParOf" srcId="{1E2BC137-B76C-4BD4-9C00-8EA68C151857}" destId="{5C65DA85-54CA-4634-B50B-A753C89E8D93}" srcOrd="28" destOrd="0" presId="urn:microsoft.com/office/officeart/2005/8/layout/cycle8"/>
    <dgm:cxn modelId="{88519D00-B917-4451-A0A6-1EC56218B750}" type="presParOf" srcId="{1E2BC137-B76C-4BD4-9C00-8EA68C151857}" destId="{ABD855A6-A02D-4B6C-BB97-CFD724740725}" srcOrd="29" destOrd="0" presId="urn:microsoft.com/office/officeart/2005/8/layout/cycle8"/>
    <dgm:cxn modelId="{E869C0FE-A9B1-43B4-AF88-1E7475B2EA1B}" type="presParOf" srcId="{1E2BC137-B76C-4BD4-9C00-8EA68C151857}" destId="{7C764210-778F-4BC5-BD61-3F7FFC45A306}" srcOrd="30" destOrd="0" presId="urn:microsoft.com/office/officeart/2005/8/layout/cycle8"/>
    <dgm:cxn modelId="{C3F65CDF-6658-4C98-A30B-64CB695DF278}" type="presParOf" srcId="{1E2BC137-B76C-4BD4-9C00-8EA68C151857}" destId="{3F7CDE99-5E42-4CD7-BCD6-7DB24210B4AE}" srcOrd="31" destOrd="0" presId="urn:microsoft.com/office/officeart/2005/8/layout/cycle8"/>
    <dgm:cxn modelId="{65BE08F0-F6A5-402C-9F73-38D7D7898828}" type="presParOf" srcId="{1E2BC137-B76C-4BD4-9C00-8EA68C151857}" destId="{B3475197-5AE9-4F5C-9514-6E244ADF8C75}" srcOrd="32" destOrd="0" presId="urn:microsoft.com/office/officeart/2005/8/layout/cycle8"/>
    <dgm:cxn modelId="{C21F518C-7899-4C72-9CB5-C24E6087BE13}" type="presParOf" srcId="{1E2BC137-B76C-4BD4-9C00-8EA68C151857}" destId="{BCFA4027-F6C0-4266-AFA4-0DFB014B1502}" srcOrd="33" destOrd="0" presId="urn:microsoft.com/office/officeart/2005/8/layout/cycle8"/>
    <dgm:cxn modelId="{1E78E710-C304-4BBC-9298-B73BA183FA83}" type="presParOf" srcId="{1E2BC137-B76C-4BD4-9C00-8EA68C151857}" destId="{E39AAFA0-C98A-4D9D-857B-1AE7AC2CF242}" srcOrd="34" destOrd="0" presId="urn:microsoft.com/office/officeart/2005/8/layout/cycle8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2E75B3F-1896-4A9D-8B21-8A6972043E58}" type="doc">
      <dgm:prSet loTypeId="urn:microsoft.com/office/officeart/2005/8/layout/venn1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pPr latinLnBrk="1"/>
          <a:endParaRPr lang="ko-KR" altLang="en-US"/>
        </a:p>
      </dgm:t>
    </dgm:pt>
    <dgm:pt modelId="{65595116-DFE9-468C-B414-3635011D39D6}">
      <dgm:prSet/>
      <dgm:spPr/>
      <dgm:t>
        <a:bodyPr/>
        <a:lstStyle/>
        <a:p>
          <a:pPr rtl="0" latinLnBrk="1"/>
          <a:r>
            <a:rPr lang="ko-KR" dirty="0" smtClean="0"/>
            <a:t>신체적 학대</a:t>
          </a:r>
          <a:endParaRPr lang="en-US" dirty="0"/>
        </a:p>
      </dgm:t>
    </dgm:pt>
    <dgm:pt modelId="{C9751B24-8170-4EBE-A70B-4548B9F3D4ED}" type="parTrans" cxnId="{DFEB87A1-ECAE-48BB-9556-D031853D7F2F}">
      <dgm:prSet/>
      <dgm:spPr/>
      <dgm:t>
        <a:bodyPr/>
        <a:lstStyle/>
        <a:p>
          <a:pPr latinLnBrk="1"/>
          <a:endParaRPr lang="ko-KR" altLang="en-US"/>
        </a:p>
      </dgm:t>
    </dgm:pt>
    <dgm:pt modelId="{3DBF2179-C389-497F-8A4D-7E8C544CE8C4}" type="sibTrans" cxnId="{DFEB87A1-ECAE-48BB-9556-D031853D7F2F}">
      <dgm:prSet/>
      <dgm:spPr/>
      <dgm:t>
        <a:bodyPr/>
        <a:lstStyle/>
        <a:p>
          <a:pPr latinLnBrk="1"/>
          <a:endParaRPr lang="ko-KR" altLang="en-US"/>
        </a:p>
      </dgm:t>
    </dgm:pt>
    <dgm:pt modelId="{50F7787A-48F8-4CCF-A919-226EE1EDBF96}">
      <dgm:prSet/>
      <dgm:spPr/>
      <dgm:t>
        <a:bodyPr/>
        <a:lstStyle/>
        <a:p>
          <a:pPr rtl="0" latinLnBrk="1"/>
          <a:r>
            <a:rPr lang="ko-KR" dirty="0" smtClean="0"/>
            <a:t>언어</a:t>
          </a:r>
          <a:r>
            <a:rPr lang="en-US" dirty="0" smtClean="0"/>
            <a:t>,</a:t>
          </a:r>
          <a:r>
            <a:rPr lang="ko-KR" dirty="0" smtClean="0"/>
            <a:t>정서적 학대</a:t>
          </a:r>
          <a:endParaRPr lang="en-US" dirty="0"/>
        </a:p>
      </dgm:t>
    </dgm:pt>
    <dgm:pt modelId="{FBEEE99C-721D-41B9-A7C0-6DBB9225495D}" type="parTrans" cxnId="{C69A61E9-ED5F-4722-BA39-60F1CD194A8C}">
      <dgm:prSet/>
      <dgm:spPr/>
      <dgm:t>
        <a:bodyPr/>
        <a:lstStyle/>
        <a:p>
          <a:pPr latinLnBrk="1"/>
          <a:endParaRPr lang="ko-KR" altLang="en-US"/>
        </a:p>
      </dgm:t>
    </dgm:pt>
    <dgm:pt modelId="{2526D1F3-4E0B-425C-9549-5042B115765A}" type="sibTrans" cxnId="{C69A61E9-ED5F-4722-BA39-60F1CD194A8C}">
      <dgm:prSet/>
      <dgm:spPr/>
      <dgm:t>
        <a:bodyPr/>
        <a:lstStyle/>
        <a:p>
          <a:pPr latinLnBrk="1"/>
          <a:endParaRPr lang="ko-KR" altLang="en-US"/>
        </a:p>
      </dgm:t>
    </dgm:pt>
    <dgm:pt modelId="{62DAB009-76DB-4816-AB02-35EAB7249D40}">
      <dgm:prSet/>
      <dgm:spPr/>
      <dgm:t>
        <a:bodyPr/>
        <a:lstStyle/>
        <a:p>
          <a:pPr rtl="0" latinLnBrk="1"/>
          <a:r>
            <a:rPr lang="ko-KR" dirty="0" smtClean="0"/>
            <a:t>성적 학대</a:t>
          </a:r>
          <a:endParaRPr lang="en-US" dirty="0"/>
        </a:p>
      </dgm:t>
    </dgm:pt>
    <dgm:pt modelId="{8DF59C6A-D2B4-460B-B34B-7CD310B41875}" type="parTrans" cxnId="{7BCCD5E4-DD3E-4EC1-BF29-15193316D3AC}">
      <dgm:prSet/>
      <dgm:spPr/>
      <dgm:t>
        <a:bodyPr/>
        <a:lstStyle/>
        <a:p>
          <a:pPr latinLnBrk="1"/>
          <a:endParaRPr lang="ko-KR" altLang="en-US"/>
        </a:p>
      </dgm:t>
    </dgm:pt>
    <dgm:pt modelId="{12313862-3314-4630-B5BA-9A92C4A0DCFF}" type="sibTrans" cxnId="{7BCCD5E4-DD3E-4EC1-BF29-15193316D3AC}">
      <dgm:prSet/>
      <dgm:spPr/>
      <dgm:t>
        <a:bodyPr/>
        <a:lstStyle/>
        <a:p>
          <a:pPr latinLnBrk="1"/>
          <a:endParaRPr lang="ko-KR" altLang="en-US"/>
        </a:p>
      </dgm:t>
    </dgm:pt>
    <dgm:pt modelId="{2ABF101E-9AA7-463E-BB37-CC9E843C87F4}">
      <dgm:prSet/>
      <dgm:spPr/>
      <dgm:t>
        <a:bodyPr/>
        <a:lstStyle/>
        <a:p>
          <a:pPr rtl="0" latinLnBrk="1"/>
          <a:r>
            <a:rPr lang="ko-KR" dirty="0" smtClean="0"/>
            <a:t>재정적 학대</a:t>
          </a:r>
          <a:endParaRPr lang="en-US" dirty="0"/>
        </a:p>
      </dgm:t>
    </dgm:pt>
    <dgm:pt modelId="{F3F5DF65-00EA-4C56-ACB6-FFF855B260C4}" type="parTrans" cxnId="{644EC4B0-FBFA-4295-98F7-6D324D63FD76}">
      <dgm:prSet/>
      <dgm:spPr/>
      <dgm:t>
        <a:bodyPr/>
        <a:lstStyle/>
        <a:p>
          <a:pPr latinLnBrk="1"/>
          <a:endParaRPr lang="ko-KR" altLang="en-US"/>
        </a:p>
      </dgm:t>
    </dgm:pt>
    <dgm:pt modelId="{32332EA2-0E14-4409-8494-8FDCCFC207F7}" type="sibTrans" cxnId="{644EC4B0-FBFA-4295-98F7-6D324D63FD76}">
      <dgm:prSet/>
      <dgm:spPr/>
      <dgm:t>
        <a:bodyPr/>
        <a:lstStyle/>
        <a:p>
          <a:pPr latinLnBrk="1"/>
          <a:endParaRPr lang="ko-KR" altLang="en-US"/>
        </a:p>
      </dgm:t>
    </dgm:pt>
    <dgm:pt modelId="{23B7F026-F970-4294-9D19-841CFB889990}">
      <dgm:prSet/>
      <dgm:spPr/>
      <dgm:t>
        <a:bodyPr/>
        <a:lstStyle/>
        <a:p>
          <a:pPr rtl="0" latinLnBrk="1"/>
          <a:r>
            <a:rPr lang="ko-KR" dirty="0" smtClean="0"/>
            <a:t>방임</a:t>
          </a:r>
          <a:endParaRPr lang="en-US" dirty="0"/>
        </a:p>
      </dgm:t>
    </dgm:pt>
    <dgm:pt modelId="{2D1BE1BE-7F23-4A99-A468-2D42C918B289}" type="parTrans" cxnId="{56B34DA8-0039-439E-87D4-6DBDB5412C9A}">
      <dgm:prSet/>
      <dgm:spPr/>
      <dgm:t>
        <a:bodyPr/>
        <a:lstStyle/>
        <a:p>
          <a:pPr latinLnBrk="1"/>
          <a:endParaRPr lang="ko-KR" altLang="en-US"/>
        </a:p>
      </dgm:t>
    </dgm:pt>
    <dgm:pt modelId="{518DC779-CC74-40CB-BCFF-1B1125A15E80}" type="sibTrans" cxnId="{56B34DA8-0039-439E-87D4-6DBDB5412C9A}">
      <dgm:prSet/>
      <dgm:spPr/>
      <dgm:t>
        <a:bodyPr/>
        <a:lstStyle/>
        <a:p>
          <a:pPr latinLnBrk="1"/>
          <a:endParaRPr lang="ko-KR" altLang="en-US"/>
        </a:p>
      </dgm:t>
    </dgm:pt>
    <dgm:pt modelId="{16E2CCD0-65F8-4CB2-830F-148A35D7CFC2}">
      <dgm:prSet/>
      <dgm:spPr/>
      <dgm:t>
        <a:bodyPr/>
        <a:lstStyle/>
        <a:p>
          <a:pPr rtl="0" latinLnBrk="1"/>
          <a:r>
            <a:rPr lang="ko-KR" dirty="0" smtClean="0"/>
            <a:t>자기방임</a:t>
          </a:r>
          <a:endParaRPr lang="en-US" dirty="0"/>
        </a:p>
      </dgm:t>
    </dgm:pt>
    <dgm:pt modelId="{5BBEB9CD-AC70-4596-8041-89017CD358EE}" type="parTrans" cxnId="{1CBF6B8D-2AB6-4ECA-BDEB-B905F0B63962}">
      <dgm:prSet/>
      <dgm:spPr/>
      <dgm:t>
        <a:bodyPr/>
        <a:lstStyle/>
        <a:p>
          <a:pPr latinLnBrk="1"/>
          <a:endParaRPr lang="ko-KR" altLang="en-US"/>
        </a:p>
      </dgm:t>
    </dgm:pt>
    <dgm:pt modelId="{666D96B1-A04E-4B9B-8737-F0E417072CE4}" type="sibTrans" cxnId="{1CBF6B8D-2AB6-4ECA-BDEB-B905F0B63962}">
      <dgm:prSet/>
      <dgm:spPr/>
      <dgm:t>
        <a:bodyPr/>
        <a:lstStyle/>
        <a:p>
          <a:pPr latinLnBrk="1"/>
          <a:endParaRPr lang="ko-KR" altLang="en-US"/>
        </a:p>
      </dgm:t>
    </dgm:pt>
    <dgm:pt modelId="{6B2A3661-541E-4895-B8FC-F321C290F339}">
      <dgm:prSet/>
      <dgm:spPr/>
      <dgm:t>
        <a:bodyPr/>
        <a:lstStyle/>
        <a:p>
          <a:pPr rtl="0" latinLnBrk="1"/>
          <a:r>
            <a:rPr lang="ko-KR" dirty="0" smtClean="0"/>
            <a:t>유기</a:t>
          </a:r>
          <a:endParaRPr lang="ko-KR" dirty="0"/>
        </a:p>
      </dgm:t>
    </dgm:pt>
    <dgm:pt modelId="{C582B43D-2818-480C-897A-7BC21BE6D236}" type="parTrans" cxnId="{C923B7A3-26E4-490F-A09B-A19463653B0B}">
      <dgm:prSet/>
      <dgm:spPr/>
      <dgm:t>
        <a:bodyPr/>
        <a:lstStyle/>
        <a:p>
          <a:pPr latinLnBrk="1"/>
          <a:endParaRPr lang="ko-KR" altLang="en-US"/>
        </a:p>
      </dgm:t>
    </dgm:pt>
    <dgm:pt modelId="{2B610DC3-F8BE-471E-862E-9331F0C3D95D}" type="sibTrans" cxnId="{C923B7A3-26E4-490F-A09B-A19463653B0B}">
      <dgm:prSet/>
      <dgm:spPr/>
      <dgm:t>
        <a:bodyPr/>
        <a:lstStyle/>
        <a:p>
          <a:pPr latinLnBrk="1"/>
          <a:endParaRPr lang="ko-KR" altLang="en-US"/>
        </a:p>
      </dgm:t>
    </dgm:pt>
    <dgm:pt modelId="{545B6F3F-20E8-430A-9E40-A1C577181531}" type="pres">
      <dgm:prSet presAssocID="{72E75B3F-1896-4A9D-8B21-8A6972043E58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E7F81F4-0105-4363-88AE-096FD3399E6A}" type="pres">
      <dgm:prSet presAssocID="{65595116-DFE9-468C-B414-3635011D39D6}" presName="circ1" presStyleLbl="vennNode1" presStyleIdx="0" presStyleCnt="7"/>
      <dgm:spPr/>
    </dgm:pt>
    <dgm:pt modelId="{B741FEAB-EBE1-4E04-A19A-C5AA65F22E00}" type="pres">
      <dgm:prSet presAssocID="{65595116-DFE9-468C-B414-3635011D39D6}" presName="circ1Tx" presStyleLbl="revTx" presStyleIdx="0" presStyleCnt="0" custScaleX="13601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C0C9239-5B8E-4566-86B9-FA4C2657FFD4}" type="pres">
      <dgm:prSet presAssocID="{50F7787A-48F8-4CCF-A919-226EE1EDBF96}" presName="circ2" presStyleLbl="vennNode1" presStyleIdx="1" presStyleCnt="7"/>
      <dgm:spPr/>
    </dgm:pt>
    <dgm:pt modelId="{C713B244-0C58-49F2-AD00-4EB4B29D7FF9}" type="pres">
      <dgm:prSet presAssocID="{50F7787A-48F8-4CCF-A919-226EE1EDBF96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A7323D0-1771-46CB-AA0A-600338F591AB}" type="pres">
      <dgm:prSet presAssocID="{62DAB009-76DB-4816-AB02-35EAB7249D40}" presName="circ3" presStyleLbl="vennNode1" presStyleIdx="2" presStyleCnt="7"/>
      <dgm:spPr/>
    </dgm:pt>
    <dgm:pt modelId="{EFECE748-B516-4F96-9824-CBAC6C55C7D9}" type="pres">
      <dgm:prSet presAssocID="{62DAB009-76DB-4816-AB02-35EAB7249D40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3350E0D-EC79-4F2A-9200-FA293E54EFE5}" type="pres">
      <dgm:prSet presAssocID="{2ABF101E-9AA7-463E-BB37-CC9E843C87F4}" presName="circ4" presStyleLbl="vennNode1" presStyleIdx="3" presStyleCnt="7"/>
      <dgm:spPr/>
    </dgm:pt>
    <dgm:pt modelId="{6BCC0504-9466-48D4-845D-CAE91A281049}" type="pres">
      <dgm:prSet presAssocID="{2ABF101E-9AA7-463E-BB37-CC9E843C87F4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5E48BE4-DA56-4CB9-855B-F0CA7B1F681D}" type="pres">
      <dgm:prSet presAssocID="{23B7F026-F970-4294-9D19-841CFB889990}" presName="circ5" presStyleLbl="vennNode1" presStyleIdx="4" presStyleCnt="7"/>
      <dgm:spPr/>
    </dgm:pt>
    <dgm:pt modelId="{22E00BC1-8A86-4A4B-96E6-EB814ED34EF6}" type="pres">
      <dgm:prSet presAssocID="{23B7F026-F970-4294-9D19-841CFB889990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49A73AD-2097-4B71-908F-0C999CE51D73}" type="pres">
      <dgm:prSet presAssocID="{16E2CCD0-65F8-4CB2-830F-148A35D7CFC2}" presName="circ6" presStyleLbl="vennNode1" presStyleIdx="5" presStyleCnt="7"/>
      <dgm:spPr/>
    </dgm:pt>
    <dgm:pt modelId="{191CEAEC-BB7C-46E2-8FD8-F91EF2D9F799}" type="pres">
      <dgm:prSet presAssocID="{16E2CCD0-65F8-4CB2-830F-148A35D7CFC2}" presName="circ6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9F3816C-4B03-42A2-BC65-65F16BA270DA}" type="pres">
      <dgm:prSet presAssocID="{6B2A3661-541E-4895-B8FC-F321C290F339}" presName="circ7" presStyleLbl="vennNode1" presStyleIdx="6" presStyleCnt="7"/>
      <dgm:spPr/>
    </dgm:pt>
    <dgm:pt modelId="{8031ECE3-DF19-4DE6-833E-BDF2A120491B}" type="pres">
      <dgm:prSet presAssocID="{6B2A3661-541E-4895-B8FC-F321C290F339}" presName="circ7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56B34DA8-0039-439E-87D4-6DBDB5412C9A}" srcId="{72E75B3F-1896-4A9D-8B21-8A6972043E58}" destId="{23B7F026-F970-4294-9D19-841CFB889990}" srcOrd="4" destOrd="0" parTransId="{2D1BE1BE-7F23-4A99-A468-2D42C918B289}" sibTransId="{518DC779-CC74-40CB-BCFF-1B1125A15E80}"/>
    <dgm:cxn modelId="{DFEB87A1-ECAE-48BB-9556-D031853D7F2F}" srcId="{72E75B3F-1896-4A9D-8B21-8A6972043E58}" destId="{65595116-DFE9-468C-B414-3635011D39D6}" srcOrd="0" destOrd="0" parTransId="{C9751B24-8170-4EBE-A70B-4548B9F3D4ED}" sibTransId="{3DBF2179-C389-497F-8A4D-7E8C544CE8C4}"/>
    <dgm:cxn modelId="{7BCCD5E4-DD3E-4EC1-BF29-15193316D3AC}" srcId="{72E75B3F-1896-4A9D-8B21-8A6972043E58}" destId="{62DAB009-76DB-4816-AB02-35EAB7249D40}" srcOrd="2" destOrd="0" parTransId="{8DF59C6A-D2B4-460B-B34B-7CD310B41875}" sibTransId="{12313862-3314-4630-B5BA-9A92C4A0DCFF}"/>
    <dgm:cxn modelId="{4027388C-06A6-474D-B571-E3AC849B35F1}" type="presOf" srcId="{23B7F026-F970-4294-9D19-841CFB889990}" destId="{22E00BC1-8A86-4A4B-96E6-EB814ED34EF6}" srcOrd="0" destOrd="0" presId="urn:microsoft.com/office/officeart/2005/8/layout/venn1"/>
    <dgm:cxn modelId="{374A5515-A0D0-4527-A605-ABE3D6324D4A}" type="presOf" srcId="{72E75B3F-1896-4A9D-8B21-8A6972043E58}" destId="{545B6F3F-20E8-430A-9E40-A1C577181531}" srcOrd="0" destOrd="0" presId="urn:microsoft.com/office/officeart/2005/8/layout/venn1"/>
    <dgm:cxn modelId="{789C5AF4-955B-493E-B569-6D0377D2D71F}" type="presOf" srcId="{65595116-DFE9-468C-B414-3635011D39D6}" destId="{B741FEAB-EBE1-4E04-A19A-C5AA65F22E00}" srcOrd="0" destOrd="0" presId="urn:microsoft.com/office/officeart/2005/8/layout/venn1"/>
    <dgm:cxn modelId="{C69A61E9-ED5F-4722-BA39-60F1CD194A8C}" srcId="{72E75B3F-1896-4A9D-8B21-8A6972043E58}" destId="{50F7787A-48F8-4CCF-A919-226EE1EDBF96}" srcOrd="1" destOrd="0" parTransId="{FBEEE99C-721D-41B9-A7C0-6DBB9225495D}" sibTransId="{2526D1F3-4E0B-425C-9549-5042B115765A}"/>
    <dgm:cxn modelId="{1CA08D99-C2C8-40FC-9CF9-FE72AC0AE6B7}" type="presOf" srcId="{6B2A3661-541E-4895-B8FC-F321C290F339}" destId="{8031ECE3-DF19-4DE6-833E-BDF2A120491B}" srcOrd="0" destOrd="0" presId="urn:microsoft.com/office/officeart/2005/8/layout/venn1"/>
    <dgm:cxn modelId="{1CBF6B8D-2AB6-4ECA-BDEB-B905F0B63962}" srcId="{72E75B3F-1896-4A9D-8B21-8A6972043E58}" destId="{16E2CCD0-65F8-4CB2-830F-148A35D7CFC2}" srcOrd="5" destOrd="0" parTransId="{5BBEB9CD-AC70-4596-8041-89017CD358EE}" sibTransId="{666D96B1-A04E-4B9B-8737-F0E417072CE4}"/>
    <dgm:cxn modelId="{97DB8A41-EC38-4B97-93AB-66FD32DDD604}" type="presOf" srcId="{16E2CCD0-65F8-4CB2-830F-148A35D7CFC2}" destId="{191CEAEC-BB7C-46E2-8FD8-F91EF2D9F799}" srcOrd="0" destOrd="0" presId="urn:microsoft.com/office/officeart/2005/8/layout/venn1"/>
    <dgm:cxn modelId="{644EC4B0-FBFA-4295-98F7-6D324D63FD76}" srcId="{72E75B3F-1896-4A9D-8B21-8A6972043E58}" destId="{2ABF101E-9AA7-463E-BB37-CC9E843C87F4}" srcOrd="3" destOrd="0" parTransId="{F3F5DF65-00EA-4C56-ACB6-FFF855B260C4}" sibTransId="{32332EA2-0E14-4409-8494-8FDCCFC207F7}"/>
    <dgm:cxn modelId="{C923B7A3-26E4-490F-A09B-A19463653B0B}" srcId="{72E75B3F-1896-4A9D-8B21-8A6972043E58}" destId="{6B2A3661-541E-4895-B8FC-F321C290F339}" srcOrd="6" destOrd="0" parTransId="{C582B43D-2818-480C-897A-7BC21BE6D236}" sibTransId="{2B610DC3-F8BE-471E-862E-9331F0C3D95D}"/>
    <dgm:cxn modelId="{0BE5D618-4F16-44A5-A652-36F2FBA4AEE6}" type="presOf" srcId="{62DAB009-76DB-4816-AB02-35EAB7249D40}" destId="{EFECE748-B516-4F96-9824-CBAC6C55C7D9}" srcOrd="0" destOrd="0" presId="urn:microsoft.com/office/officeart/2005/8/layout/venn1"/>
    <dgm:cxn modelId="{D9E43F15-B714-4AFC-A169-E82444C7BD3C}" type="presOf" srcId="{2ABF101E-9AA7-463E-BB37-CC9E843C87F4}" destId="{6BCC0504-9466-48D4-845D-CAE91A281049}" srcOrd="0" destOrd="0" presId="urn:microsoft.com/office/officeart/2005/8/layout/venn1"/>
    <dgm:cxn modelId="{E4F42DF2-86D9-4CB8-A1B1-F020DF59334C}" type="presOf" srcId="{50F7787A-48F8-4CCF-A919-226EE1EDBF96}" destId="{C713B244-0C58-49F2-AD00-4EB4B29D7FF9}" srcOrd="0" destOrd="0" presId="urn:microsoft.com/office/officeart/2005/8/layout/venn1"/>
    <dgm:cxn modelId="{D483C542-27A4-4DDF-B2C1-328BF2D25FF9}" type="presParOf" srcId="{545B6F3F-20E8-430A-9E40-A1C577181531}" destId="{7E7F81F4-0105-4363-88AE-096FD3399E6A}" srcOrd="0" destOrd="0" presId="urn:microsoft.com/office/officeart/2005/8/layout/venn1"/>
    <dgm:cxn modelId="{1DE7C5B1-39CD-4866-AF6F-EEC4A3362506}" type="presParOf" srcId="{545B6F3F-20E8-430A-9E40-A1C577181531}" destId="{B741FEAB-EBE1-4E04-A19A-C5AA65F22E00}" srcOrd="1" destOrd="0" presId="urn:microsoft.com/office/officeart/2005/8/layout/venn1"/>
    <dgm:cxn modelId="{4FB0C7F5-890B-4514-88EC-987905518CF5}" type="presParOf" srcId="{545B6F3F-20E8-430A-9E40-A1C577181531}" destId="{3C0C9239-5B8E-4566-86B9-FA4C2657FFD4}" srcOrd="2" destOrd="0" presId="urn:microsoft.com/office/officeart/2005/8/layout/venn1"/>
    <dgm:cxn modelId="{BE0FD408-F7F6-41D2-A1FC-40600D0A5B80}" type="presParOf" srcId="{545B6F3F-20E8-430A-9E40-A1C577181531}" destId="{C713B244-0C58-49F2-AD00-4EB4B29D7FF9}" srcOrd="3" destOrd="0" presId="urn:microsoft.com/office/officeart/2005/8/layout/venn1"/>
    <dgm:cxn modelId="{81EDACE2-74BF-467E-91DB-F79A05C46C16}" type="presParOf" srcId="{545B6F3F-20E8-430A-9E40-A1C577181531}" destId="{AA7323D0-1771-46CB-AA0A-600338F591AB}" srcOrd="4" destOrd="0" presId="urn:microsoft.com/office/officeart/2005/8/layout/venn1"/>
    <dgm:cxn modelId="{A24B134F-5472-419A-8816-B2D56E81F8D8}" type="presParOf" srcId="{545B6F3F-20E8-430A-9E40-A1C577181531}" destId="{EFECE748-B516-4F96-9824-CBAC6C55C7D9}" srcOrd="5" destOrd="0" presId="urn:microsoft.com/office/officeart/2005/8/layout/venn1"/>
    <dgm:cxn modelId="{A3932738-D92D-4CB9-8157-737DE3D0C4A8}" type="presParOf" srcId="{545B6F3F-20E8-430A-9E40-A1C577181531}" destId="{43350E0D-EC79-4F2A-9200-FA293E54EFE5}" srcOrd="6" destOrd="0" presId="urn:microsoft.com/office/officeart/2005/8/layout/venn1"/>
    <dgm:cxn modelId="{4AEBDDE4-3937-4D0E-BEE0-29CBDECAB2DA}" type="presParOf" srcId="{545B6F3F-20E8-430A-9E40-A1C577181531}" destId="{6BCC0504-9466-48D4-845D-CAE91A281049}" srcOrd="7" destOrd="0" presId="urn:microsoft.com/office/officeart/2005/8/layout/venn1"/>
    <dgm:cxn modelId="{81A63D9C-9962-45F3-8B3C-68448707D894}" type="presParOf" srcId="{545B6F3F-20E8-430A-9E40-A1C577181531}" destId="{55E48BE4-DA56-4CB9-855B-F0CA7B1F681D}" srcOrd="8" destOrd="0" presId="urn:microsoft.com/office/officeart/2005/8/layout/venn1"/>
    <dgm:cxn modelId="{A1B63466-D37D-4FB4-AFB3-DA874CE1A16B}" type="presParOf" srcId="{545B6F3F-20E8-430A-9E40-A1C577181531}" destId="{22E00BC1-8A86-4A4B-96E6-EB814ED34EF6}" srcOrd="9" destOrd="0" presId="urn:microsoft.com/office/officeart/2005/8/layout/venn1"/>
    <dgm:cxn modelId="{E53D6136-8C6E-4A4B-A2D8-BEC11144B50A}" type="presParOf" srcId="{545B6F3F-20E8-430A-9E40-A1C577181531}" destId="{349A73AD-2097-4B71-908F-0C999CE51D73}" srcOrd="10" destOrd="0" presId="urn:microsoft.com/office/officeart/2005/8/layout/venn1"/>
    <dgm:cxn modelId="{9F63B502-9848-4572-BE7F-20FFF27B4C14}" type="presParOf" srcId="{545B6F3F-20E8-430A-9E40-A1C577181531}" destId="{191CEAEC-BB7C-46E2-8FD8-F91EF2D9F799}" srcOrd="11" destOrd="0" presId="urn:microsoft.com/office/officeart/2005/8/layout/venn1"/>
    <dgm:cxn modelId="{AA93F233-EFCF-4F26-8F8F-D0FD9DEB88A5}" type="presParOf" srcId="{545B6F3F-20E8-430A-9E40-A1C577181531}" destId="{C9F3816C-4B03-42A2-BC65-65F16BA270DA}" srcOrd="12" destOrd="0" presId="urn:microsoft.com/office/officeart/2005/8/layout/venn1"/>
    <dgm:cxn modelId="{8F2CBA58-02A4-4BD0-B85D-741396A3A203}" type="presParOf" srcId="{545B6F3F-20E8-430A-9E40-A1C577181531}" destId="{8031ECE3-DF19-4DE6-833E-BDF2A120491B}" srcOrd="13" destOrd="0" presId="urn:microsoft.com/office/officeart/2005/8/layout/venn1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9B3FBEB-AAA4-42BB-B53F-8AEC64A89460}" type="doc">
      <dgm:prSet loTypeId="urn:microsoft.com/office/officeart/2005/8/layout/pyramid3" loCatId="pyramid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8BB1B04E-DC15-4BF3-976D-A823B742FF7A}">
      <dgm:prSet custT="1"/>
      <dgm:spPr/>
      <dgm:t>
        <a:bodyPr/>
        <a:lstStyle/>
        <a:p>
          <a:pPr rtl="0" latinLnBrk="1"/>
          <a:r>
            <a:rPr lang="ko-KR" sz="4000" dirty="0" smtClean="0"/>
            <a:t>아들 </a:t>
          </a:r>
          <a:r>
            <a:rPr lang="en-US" sz="4000" dirty="0" smtClean="0"/>
            <a:t>53.1%</a:t>
          </a:r>
          <a:endParaRPr lang="ko-KR" sz="4000" dirty="0"/>
        </a:p>
      </dgm:t>
    </dgm:pt>
    <dgm:pt modelId="{66C99C54-1FD4-4B33-86C3-B96D7A4EB3E3}" type="parTrans" cxnId="{49E53A2A-6349-4356-B2E2-3EB2370E81F4}">
      <dgm:prSet/>
      <dgm:spPr/>
      <dgm:t>
        <a:bodyPr/>
        <a:lstStyle/>
        <a:p>
          <a:pPr latinLnBrk="1"/>
          <a:endParaRPr lang="ko-KR" altLang="en-US"/>
        </a:p>
      </dgm:t>
    </dgm:pt>
    <dgm:pt modelId="{505CE725-E621-4D6E-9EC9-9972745750EC}" type="sibTrans" cxnId="{49E53A2A-6349-4356-B2E2-3EB2370E81F4}">
      <dgm:prSet/>
      <dgm:spPr/>
      <dgm:t>
        <a:bodyPr/>
        <a:lstStyle/>
        <a:p>
          <a:pPr latinLnBrk="1"/>
          <a:endParaRPr lang="ko-KR" altLang="en-US"/>
        </a:p>
      </dgm:t>
    </dgm:pt>
    <dgm:pt modelId="{31A2648E-5B8B-41E2-B71D-800F6D163BA3}">
      <dgm:prSet custT="1"/>
      <dgm:spPr/>
      <dgm:t>
        <a:bodyPr/>
        <a:lstStyle/>
        <a:p>
          <a:pPr rtl="0" latinLnBrk="1"/>
          <a:r>
            <a:rPr lang="ko-KR" sz="4000" dirty="0" smtClean="0"/>
            <a:t>며느리 </a:t>
          </a:r>
          <a:r>
            <a:rPr lang="en-US" sz="4000" dirty="0" smtClean="0"/>
            <a:t>12.4%</a:t>
          </a:r>
          <a:endParaRPr lang="ko-KR" sz="4000" dirty="0"/>
        </a:p>
      </dgm:t>
    </dgm:pt>
    <dgm:pt modelId="{636D9CB1-31EA-410A-9375-B206D5F6E697}" type="parTrans" cxnId="{BE3D6A9A-08EC-4BB3-88D2-218806BCAEE0}">
      <dgm:prSet/>
      <dgm:spPr/>
      <dgm:t>
        <a:bodyPr/>
        <a:lstStyle/>
        <a:p>
          <a:pPr latinLnBrk="1"/>
          <a:endParaRPr lang="ko-KR" altLang="en-US"/>
        </a:p>
      </dgm:t>
    </dgm:pt>
    <dgm:pt modelId="{01A8D54E-6824-40C6-882C-F71CBD24FF7C}" type="sibTrans" cxnId="{BE3D6A9A-08EC-4BB3-88D2-218806BCAEE0}">
      <dgm:prSet/>
      <dgm:spPr/>
      <dgm:t>
        <a:bodyPr/>
        <a:lstStyle/>
        <a:p>
          <a:pPr latinLnBrk="1"/>
          <a:endParaRPr lang="ko-KR" altLang="en-US"/>
        </a:p>
      </dgm:t>
    </dgm:pt>
    <dgm:pt modelId="{5F957789-4C53-4B66-BD08-DBEA2E627923}">
      <dgm:prSet custT="1"/>
      <dgm:spPr/>
      <dgm:t>
        <a:bodyPr/>
        <a:lstStyle/>
        <a:p>
          <a:pPr rtl="0" latinLnBrk="1"/>
          <a:r>
            <a:rPr lang="ko-KR" sz="4000" dirty="0" smtClean="0"/>
            <a:t>딸 </a:t>
          </a:r>
          <a:r>
            <a:rPr lang="en-US" sz="4000" dirty="0" smtClean="0"/>
            <a:t>11.9%</a:t>
          </a:r>
          <a:endParaRPr lang="ko-KR" sz="4000" dirty="0"/>
        </a:p>
      </dgm:t>
    </dgm:pt>
    <dgm:pt modelId="{0408710E-03C6-41FD-A0A8-83A1FA009355}" type="parTrans" cxnId="{CDC56FB9-4AA9-428F-A438-ADB2BE93C2F1}">
      <dgm:prSet/>
      <dgm:spPr/>
      <dgm:t>
        <a:bodyPr/>
        <a:lstStyle/>
        <a:p>
          <a:pPr latinLnBrk="1"/>
          <a:endParaRPr lang="ko-KR" altLang="en-US"/>
        </a:p>
      </dgm:t>
    </dgm:pt>
    <dgm:pt modelId="{6E688AB5-CD08-4C88-917F-284558FDF9AE}" type="sibTrans" cxnId="{CDC56FB9-4AA9-428F-A438-ADB2BE93C2F1}">
      <dgm:prSet/>
      <dgm:spPr/>
      <dgm:t>
        <a:bodyPr/>
        <a:lstStyle/>
        <a:p>
          <a:pPr latinLnBrk="1"/>
          <a:endParaRPr lang="ko-KR" altLang="en-US"/>
        </a:p>
      </dgm:t>
    </dgm:pt>
    <dgm:pt modelId="{A4DE5151-294D-4E95-9695-F884DD0DAD2B}">
      <dgm:prSet custT="1"/>
      <dgm:spPr/>
      <dgm:t>
        <a:bodyPr/>
        <a:lstStyle/>
        <a:p>
          <a:pPr rtl="0" latinLnBrk="1"/>
          <a:r>
            <a:rPr lang="ko-KR" sz="2800" dirty="0" smtClean="0"/>
            <a:t>배우자  </a:t>
          </a:r>
          <a:r>
            <a:rPr lang="en-US" sz="2800" dirty="0" smtClean="0"/>
            <a:t>7.6%</a:t>
          </a:r>
          <a:endParaRPr lang="ko-KR" sz="2800" dirty="0"/>
        </a:p>
      </dgm:t>
    </dgm:pt>
    <dgm:pt modelId="{E6B16C8B-36C1-4FAE-A763-60F1257DF86E}" type="parTrans" cxnId="{26AA9043-A56C-4945-A324-EEB7EA280588}">
      <dgm:prSet/>
      <dgm:spPr/>
      <dgm:t>
        <a:bodyPr/>
        <a:lstStyle/>
        <a:p>
          <a:pPr latinLnBrk="1"/>
          <a:endParaRPr lang="ko-KR" altLang="en-US"/>
        </a:p>
      </dgm:t>
    </dgm:pt>
    <dgm:pt modelId="{61C3FD54-2A3B-4B88-A17B-ED0DCAC6A258}" type="sibTrans" cxnId="{26AA9043-A56C-4945-A324-EEB7EA280588}">
      <dgm:prSet/>
      <dgm:spPr/>
      <dgm:t>
        <a:bodyPr/>
        <a:lstStyle/>
        <a:p>
          <a:pPr latinLnBrk="1"/>
          <a:endParaRPr lang="ko-KR" altLang="en-US"/>
        </a:p>
      </dgm:t>
    </dgm:pt>
    <dgm:pt modelId="{6552F612-7C38-44A5-A81E-5F94D69BD2CD}">
      <dgm:prSet custT="1"/>
      <dgm:spPr/>
      <dgm:t>
        <a:bodyPr/>
        <a:lstStyle/>
        <a:p>
          <a:pPr rtl="0" latinLnBrk="1"/>
          <a:r>
            <a:rPr lang="ko-KR" altLang="en-US" sz="1400" dirty="0" smtClean="0"/>
            <a:t>그 밖의     사위 </a:t>
          </a:r>
          <a:r>
            <a:rPr lang="en-US" altLang="ko-KR" sz="1400" dirty="0" smtClean="0"/>
            <a:t>1.0% </a:t>
          </a:r>
          <a:r>
            <a:rPr lang="ko-KR" altLang="en-US" sz="1400" dirty="0" err="1" smtClean="0"/>
            <a:t>손자녀</a:t>
          </a:r>
          <a:r>
            <a:rPr lang="ko-KR" altLang="en-US" sz="1400" dirty="0" smtClean="0"/>
            <a:t> </a:t>
          </a:r>
          <a:r>
            <a:rPr lang="en-US" altLang="ko-KR" sz="1400" dirty="0" smtClean="0"/>
            <a:t>1.9% </a:t>
          </a:r>
          <a:r>
            <a:rPr lang="ko-KR" altLang="en-US" sz="1400" dirty="0" smtClean="0"/>
            <a:t>친척 </a:t>
          </a:r>
          <a:r>
            <a:rPr lang="en-US" altLang="ko-KR" sz="1400" dirty="0" smtClean="0"/>
            <a:t>1.7% </a:t>
          </a:r>
          <a:r>
            <a:rPr lang="ko-KR" altLang="en-US" sz="1400" dirty="0" smtClean="0"/>
            <a:t> </a:t>
          </a:r>
          <a:endParaRPr lang="ko-KR" altLang="en-US" sz="1400" dirty="0"/>
        </a:p>
      </dgm:t>
    </dgm:pt>
    <dgm:pt modelId="{DC0C584A-4839-4362-95F8-4B4E967D2529}" type="parTrans" cxnId="{FD027B83-35E9-4012-B85D-8D431A83CC04}">
      <dgm:prSet/>
      <dgm:spPr/>
      <dgm:t>
        <a:bodyPr/>
        <a:lstStyle/>
        <a:p>
          <a:pPr latinLnBrk="1"/>
          <a:endParaRPr lang="ko-KR" altLang="en-US"/>
        </a:p>
      </dgm:t>
    </dgm:pt>
    <dgm:pt modelId="{FDDF58D5-E50E-4F79-9E2F-4B3392B32653}" type="sibTrans" cxnId="{FD027B83-35E9-4012-B85D-8D431A83CC04}">
      <dgm:prSet/>
      <dgm:spPr/>
      <dgm:t>
        <a:bodyPr/>
        <a:lstStyle/>
        <a:p>
          <a:pPr latinLnBrk="1"/>
          <a:endParaRPr lang="ko-KR" altLang="en-US"/>
        </a:p>
      </dgm:t>
    </dgm:pt>
    <dgm:pt modelId="{1B5E9DF3-86CD-4835-964F-5352E89D901D}" type="pres">
      <dgm:prSet presAssocID="{F9B3FBEB-AAA4-42BB-B53F-8AEC64A8946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C2DBB7E-9551-4F70-828B-58D9FC7C17A9}" type="pres">
      <dgm:prSet presAssocID="{8BB1B04E-DC15-4BF3-976D-A823B742FF7A}" presName="Name8" presStyleCnt="0"/>
      <dgm:spPr/>
    </dgm:pt>
    <dgm:pt modelId="{62B64133-D27B-44F7-80B0-89450DE4A631}" type="pres">
      <dgm:prSet presAssocID="{8BB1B04E-DC15-4BF3-976D-A823B742FF7A}" presName="level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4765457-2041-477F-A031-42EDCF12CB46}" type="pres">
      <dgm:prSet presAssocID="{8BB1B04E-DC15-4BF3-976D-A823B742FF7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5905764-44F8-48AD-9DAF-13F7DF0F4805}" type="pres">
      <dgm:prSet presAssocID="{31A2648E-5B8B-41E2-B71D-800F6D163BA3}" presName="Name8" presStyleCnt="0"/>
      <dgm:spPr/>
    </dgm:pt>
    <dgm:pt modelId="{AB0E1058-D2CB-4E7A-8A5A-CC27C7AD84A2}" type="pres">
      <dgm:prSet presAssocID="{31A2648E-5B8B-41E2-B71D-800F6D163BA3}" presName="level" presStyleLbl="node1" presStyleIdx="1" presStyleCnt="5" custLinFactNeighborX="-999" custLinFactNeighborY="-997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7E0BF61-557D-450E-A169-1CED6F1665F5}" type="pres">
      <dgm:prSet presAssocID="{31A2648E-5B8B-41E2-B71D-800F6D163BA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966776C-A68F-4ED4-98EB-F05E0C893EE2}" type="pres">
      <dgm:prSet presAssocID="{5F957789-4C53-4B66-BD08-DBEA2E627923}" presName="Name8" presStyleCnt="0"/>
      <dgm:spPr/>
    </dgm:pt>
    <dgm:pt modelId="{4E9C014C-A11D-4A3F-83FD-F6984E7E5C6D}" type="pres">
      <dgm:prSet presAssocID="{5F957789-4C53-4B66-BD08-DBEA2E627923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6DE2E79-B48C-4548-A2A0-AC410C79224D}" type="pres">
      <dgm:prSet presAssocID="{5F957789-4C53-4B66-BD08-DBEA2E62792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BA20E58-319E-407C-A338-9B82813C369C}" type="pres">
      <dgm:prSet presAssocID="{A4DE5151-294D-4E95-9695-F884DD0DAD2B}" presName="Name8" presStyleCnt="0"/>
      <dgm:spPr/>
    </dgm:pt>
    <dgm:pt modelId="{C9C25A8E-CADD-4179-82FD-811DF620BB68}" type="pres">
      <dgm:prSet presAssocID="{A4DE5151-294D-4E95-9695-F884DD0DAD2B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F335599-A9FD-45A7-BD38-45E6FB88FF94}" type="pres">
      <dgm:prSet presAssocID="{A4DE5151-294D-4E95-9695-F884DD0DAD2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3D35F5F-962C-48BF-A88C-AF65F08188A8}" type="pres">
      <dgm:prSet presAssocID="{6552F612-7C38-44A5-A81E-5F94D69BD2CD}" presName="Name8" presStyleCnt="0"/>
      <dgm:spPr/>
    </dgm:pt>
    <dgm:pt modelId="{4EE2300B-B45F-417D-8526-CF373BA9A0B1}" type="pres">
      <dgm:prSet presAssocID="{6552F612-7C38-44A5-A81E-5F94D69BD2CD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A59623D-9775-4CF5-86B1-DF87BBB33FA5}" type="pres">
      <dgm:prSet presAssocID="{6552F612-7C38-44A5-A81E-5F94D69BD2C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D3DD4121-FC69-48A7-A201-A98ABA814487}" type="presOf" srcId="{6552F612-7C38-44A5-A81E-5F94D69BD2CD}" destId="{CA59623D-9775-4CF5-86B1-DF87BBB33FA5}" srcOrd="1" destOrd="0" presId="urn:microsoft.com/office/officeart/2005/8/layout/pyramid3"/>
    <dgm:cxn modelId="{6FF56E5F-9C20-41DD-BEB7-C5EB1448D35A}" type="presOf" srcId="{A4DE5151-294D-4E95-9695-F884DD0DAD2B}" destId="{C9C25A8E-CADD-4179-82FD-811DF620BB68}" srcOrd="0" destOrd="0" presId="urn:microsoft.com/office/officeart/2005/8/layout/pyramid3"/>
    <dgm:cxn modelId="{81D7E727-9F63-4270-89C0-6079BDEAE80B}" type="presOf" srcId="{5F957789-4C53-4B66-BD08-DBEA2E627923}" destId="{16DE2E79-B48C-4548-A2A0-AC410C79224D}" srcOrd="1" destOrd="0" presId="urn:microsoft.com/office/officeart/2005/8/layout/pyramid3"/>
    <dgm:cxn modelId="{CDC56FB9-4AA9-428F-A438-ADB2BE93C2F1}" srcId="{F9B3FBEB-AAA4-42BB-B53F-8AEC64A89460}" destId="{5F957789-4C53-4B66-BD08-DBEA2E627923}" srcOrd="2" destOrd="0" parTransId="{0408710E-03C6-41FD-A0A8-83A1FA009355}" sibTransId="{6E688AB5-CD08-4C88-917F-284558FDF9AE}"/>
    <dgm:cxn modelId="{3BF12E55-8DE5-484B-B732-30D62EF3A1A6}" type="presOf" srcId="{8BB1B04E-DC15-4BF3-976D-A823B742FF7A}" destId="{62B64133-D27B-44F7-80B0-89450DE4A631}" srcOrd="0" destOrd="0" presId="urn:microsoft.com/office/officeart/2005/8/layout/pyramid3"/>
    <dgm:cxn modelId="{49E53A2A-6349-4356-B2E2-3EB2370E81F4}" srcId="{F9B3FBEB-AAA4-42BB-B53F-8AEC64A89460}" destId="{8BB1B04E-DC15-4BF3-976D-A823B742FF7A}" srcOrd="0" destOrd="0" parTransId="{66C99C54-1FD4-4B33-86C3-B96D7A4EB3E3}" sibTransId="{505CE725-E621-4D6E-9EC9-9972745750EC}"/>
    <dgm:cxn modelId="{26AA9043-A56C-4945-A324-EEB7EA280588}" srcId="{F9B3FBEB-AAA4-42BB-B53F-8AEC64A89460}" destId="{A4DE5151-294D-4E95-9695-F884DD0DAD2B}" srcOrd="3" destOrd="0" parTransId="{E6B16C8B-36C1-4FAE-A763-60F1257DF86E}" sibTransId="{61C3FD54-2A3B-4B88-A17B-ED0DCAC6A258}"/>
    <dgm:cxn modelId="{E8429631-2B46-4057-AB0A-D47D79561AE2}" type="presOf" srcId="{F9B3FBEB-AAA4-42BB-B53F-8AEC64A89460}" destId="{1B5E9DF3-86CD-4835-964F-5352E89D901D}" srcOrd="0" destOrd="0" presId="urn:microsoft.com/office/officeart/2005/8/layout/pyramid3"/>
    <dgm:cxn modelId="{440A2778-EFE1-4719-AE6C-91102E326ADA}" type="presOf" srcId="{5F957789-4C53-4B66-BD08-DBEA2E627923}" destId="{4E9C014C-A11D-4A3F-83FD-F6984E7E5C6D}" srcOrd="0" destOrd="0" presId="urn:microsoft.com/office/officeart/2005/8/layout/pyramid3"/>
    <dgm:cxn modelId="{432B4E0D-6B26-472B-8557-7C283D2A1B1B}" type="presOf" srcId="{8BB1B04E-DC15-4BF3-976D-A823B742FF7A}" destId="{24765457-2041-477F-A031-42EDCF12CB46}" srcOrd="1" destOrd="0" presId="urn:microsoft.com/office/officeart/2005/8/layout/pyramid3"/>
    <dgm:cxn modelId="{BE3D6A9A-08EC-4BB3-88D2-218806BCAEE0}" srcId="{F9B3FBEB-AAA4-42BB-B53F-8AEC64A89460}" destId="{31A2648E-5B8B-41E2-B71D-800F6D163BA3}" srcOrd="1" destOrd="0" parTransId="{636D9CB1-31EA-410A-9375-B206D5F6E697}" sibTransId="{01A8D54E-6824-40C6-882C-F71CBD24FF7C}"/>
    <dgm:cxn modelId="{D9F392BC-6944-4C8F-967B-C48702DC308A}" type="presOf" srcId="{31A2648E-5B8B-41E2-B71D-800F6D163BA3}" destId="{97E0BF61-557D-450E-A169-1CED6F1665F5}" srcOrd="1" destOrd="0" presId="urn:microsoft.com/office/officeart/2005/8/layout/pyramid3"/>
    <dgm:cxn modelId="{E116F2D4-A8DC-4BAE-82B0-71F25D707963}" type="presOf" srcId="{A4DE5151-294D-4E95-9695-F884DD0DAD2B}" destId="{FF335599-A9FD-45A7-BD38-45E6FB88FF94}" srcOrd="1" destOrd="0" presId="urn:microsoft.com/office/officeart/2005/8/layout/pyramid3"/>
    <dgm:cxn modelId="{9188F0C6-946D-4DF0-BBE2-B10E5D163818}" type="presOf" srcId="{31A2648E-5B8B-41E2-B71D-800F6D163BA3}" destId="{AB0E1058-D2CB-4E7A-8A5A-CC27C7AD84A2}" srcOrd="0" destOrd="0" presId="urn:microsoft.com/office/officeart/2005/8/layout/pyramid3"/>
    <dgm:cxn modelId="{0A06FF27-A66E-44CD-A07B-E4767B161A9E}" type="presOf" srcId="{6552F612-7C38-44A5-A81E-5F94D69BD2CD}" destId="{4EE2300B-B45F-417D-8526-CF373BA9A0B1}" srcOrd="0" destOrd="0" presId="urn:microsoft.com/office/officeart/2005/8/layout/pyramid3"/>
    <dgm:cxn modelId="{FD027B83-35E9-4012-B85D-8D431A83CC04}" srcId="{F9B3FBEB-AAA4-42BB-B53F-8AEC64A89460}" destId="{6552F612-7C38-44A5-A81E-5F94D69BD2CD}" srcOrd="4" destOrd="0" parTransId="{DC0C584A-4839-4362-95F8-4B4E967D2529}" sibTransId="{FDDF58D5-E50E-4F79-9E2F-4B3392B32653}"/>
    <dgm:cxn modelId="{112102A6-E4DF-4585-9190-DA9932BB8A6C}" type="presParOf" srcId="{1B5E9DF3-86CD-4835-964F-5352E89D901D}" destId="{7C2DBB7E-9551-4F70-828B-58D9FC7C17A9}" srcOrd="0" destOrd="0" presId="urn:microsoft.com/office/officeart/2005/8/layout/pyramid3"/>
    <dgm:cxn modelId="{CABFA839-4B21-4B63-B536-96C58D1ADDA2}" type="presParOf" srcId="{7C2DBB7E-9551-4F70-828B-58D9FC7C17A9}" destId="{62B64133-D27B-44F7-80B0-89450DE4A631}" srcOrd="0" destOrd="0" presId="urn:microsoft.com/office/officeart/2005/8/layout/pyramid3"/>
    <dgm:cxn modelId="{4281FE5F-EF0A-4B6B-968E-F226FB9E8377}" type="presParOf" srcId="{7C2DBB7E-9551-4F70-828B-58D9FC7C17A9}" destId="{24765457-2041-477F-A031-42EDCF12CB46}" srcOrd="1" destOrd="0" presId="urn:microsoft.com/office/officeart/2005/8/layout/pyramid3"/>
    <dgm:cxn modelId="{835175E1-2CA4-4242-90BF-AFB336150D02}" type="presParOf" srcId="{1B5E9DF3-86CD-4835-964F-5352E89D901D}" destId="{A5905764-44F8-48AD-9DAF-13F7DF0F4805}" srcOrd="1" destOrd="0" presId="urn:microsoft.com/office/officeart/2005/8/layout/pyramid3"/>
    <dgm:cxn modelId="{A07208BC-7803-4E90-855E-19B604F55F89}" type="presParOf" srcId="{A5905764-44F8-48AD-9DAF-13F7DF0F4805}" destId="{AB0E1058-D2CB-4E7A-8A5A-CC27C7AD84A2}" srcOrd="0" destOrd="0" presId="urn:microsoft.com/office/officeart/2005/8/layout/pyramid3"/>
    <dgm:cxn modelId="{2653E909-F0FE-4B53-B752-E56CB6827C3B}" type="presParOf" srcId="{A5905764-44F8-48AD-9DAF-13F7DF0F4805}" destId="{97E0BF61-557D-450E-A169-1CED6F1665F5}" srcOrd="1" destOrd="0" presId="urn:microsoft.com/office/officeart/2005/8/layout/pyramid3"/>
    <dgm:cxn modelId="{11C3D05E-C0E6-43B2-B24A-B7BA136767E7}" type="presParOf" srcId="{1B5E9DF3-86CD-4835-964F-5352E89D901D}" destId="{9966776C-A68F-4ED4-98EB-F05E0C893EE2}" srcOrd="2" destOrd="0" presId="urn:microsoft.com/office/officeart/2005/8/layout/pyramid3"/>
    <dgm:cxn modelId="{3CD180D5-7DA1-411A-9612-3FE69F1FD380}" type="presParOf" srcId="{9966776C-A68F-4ED4-98EB-F05E0C893EE2}" destId="{4E9C014C-A11D-4A3F-83FD-F6984E7E5C6D}" srcOrd="0" destOrd="0" presId="urn:microsoft.com/office/officeart/2005/8/layout/pyramid3"/>
    <dgm:cxn modelId="{B4278091-AA27-4A90-90BF-CBBF5448F9E1}" type="presParOf" srcId="{9966776C-A68F-4ED4-98EB-F05E0C893EE2}" destId="{16DE2E79-B48C-4548-A2A0-AC410C79224D}" srcOrd="1" destOrd="0" presId="urn:microsoft.com/office/officeart/2005/8/layout/pyramid3"/>
    <dgm:cxn modelId="{B0C07BB8-E493-4487-ABE9-D67D4348AF5F}" type="presParOf" srcId="{1B5E9DF3-86CD-4835-964F-5352E89D901D}" destId="{0BA20E58-319E-407C-A338-9B82813C369C}" srcOrd="3" destOrd="0" presId="urn:microsoft.com/office/officeart/2005/8/layout/pyramid3"/>
    <dgm:cxn modelId="{3287B91A-22DE-4E09-A162-277AFB8FE088}" type="presParOf" srcId="{0BA20E58-319E-407C-A338-9B82813C369C}" destId="{C9C25A8E-CADD-4179-82FD-811DF620BB68}" srcOrd="0" destOrd="0" presId="urn:microsoft.com/office/officeart/2005/8/layout/pyramid3"/>
    <dgm:cxn modelId="{B296273F-F4C3-4AEB-B33F-38EBB29E9D53}" type="presParOf" srcId="{0BA20E58-319E-407C-A338-9B82813C369C}" destId="{FF335599-A9FD-45A7-BD38-45E6FB88FF94}" srcOrd="1" destOrd="0" presId="urn:microsoft.com/office/officeart/2005/8/layout/pyramid3"/>
    <dgm:cxn modelId="{DC725125-D68E-4DCA-B23D-AC4239C28F89}" type="presParOf" srcId="{1B5E9DF3-86CD-4835-964F-5352E89D901D}" destId="{E3D35F5F-962C-48BF-A88C-AF65F08188A8}" srcOrd="4" destOrd="0" presId="urn:microsoft.com/office/officeart/2005/8/layout/pyramid3"/>
    <dgm:cxn modelId="{D1F8BD98-B18B-469B-BDC7-908E932C3DDA}" type="presParOf" srcId="{E3D35F5F-962C-48BF-A88C-AF65F08188A8}" destId="{4EE2300B-B45F-417D-8526-CF373BA9A0B1}" srcOrd="0" destOrd="0" presId="urn:microsoft.com/office/officeart/2005/8/layout/pyramid3"/>
    <dgm:cxn modelId="{00D3AD9F-37EA-4451-80B0-8BA124AB61B2}" type="presParOf" srcId="{E3D35F5F-962C-48BF-A88C-AF65F08188A8}" destId="{CA59623D-9775-4CF5-86B1-DF87BBB33FA5}" srcOrd="1" destOrd="0" presId="urn:microsoft.com/office/officeart/2005/8/layout/pyramid3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9F8CE83-C47E-4100-8222-2C44D20CA9AD}" type="doc">
      <dgm:prSet loTypeId="urn:microsoft.com/office/officeart/2005/8/layout/hierarchy4" loCatId="relationship" qsTypeId="urn:microsoft.com/office/officeart/2005/8/quickstyle/simple5" qsCatId="simple" csTypeId="urn:microsoft.com/office/officeart/2005/8/colors/accent5_2" csCatId="accent5" phldr="1"/>
      <dgm:spPr/>
      <dgm:t>
        <a:bodyPr/>
        <a:lstStyle/>
        <a:p>
          <a:pPr latinLnBrk="1"/>
          <a:endParaRPr lang="ko-KR" altLang="en-US"/>
        </a:p>
      </dgm:t>
    </dgm:pt>
    <dgm:pt modelId="{D5790022-3DDF-4765-AFF6-D85C77208A82}">
      <dgm:prSet/>
      <dgm:spPr/>
      <dgm:t>
        <a:bodyPr/>
        <a:lstStyle/>
        <a:p>
          <a:pPr rtl="0" latinLnBrk="1"/>
          <a:r>
            <a:rPr lang="ko-KR" dirty="0" smtClean="0"/>
            <a:t>성격장애문제 </a:t>
          </a:r>
          <a:r>
            <a:rPr lang="en-US" dirty="0" smtClean="0">
              <a:solidFill>
                <a:srgbClr val="FF0000"/>
              </a:solidFill>
            </a:rPr>
            <a:t>39.7</a:t>
          </a:r>
          <a:r>
            <a:rPr lang="en-US" dirty="0" smtClean="0"/>
            <a:t>%</a:t>
          </a:r>
          <a:endParaRPr lang="ko-KR" dirty="0"/>
        </a:p>
      </dgm:t>
    </dgm:pt>
    <dgm:pt modelId="{22DB8184-3679-4EAB-9994-86B145F28189}" type="parTrans" cxnId="{6F6AD422-D11E-4F77-9F10-D4AC6AED679E}">
      <dgm:prSet/>
      <dgm:spPr/>
      <dgm:t>
        <a:bodyPr/>
        <a:lstStyle/>
        <a:p>
          <a:pPr latinLnBrk="1"/>
          <a:endParaRPr lang="ko-KR" altLang="en-US"/>
        </a:p>
      </dgm:t>
    </dgm:pt>
    <dgm:pt modelId="{D0D470AA-D3E2-4E96-91CD-C9495EEDABD5}" type="sibTrans" cxnId="{6F6AD422-D11E-4F77-9F10-D4AC6AED679E}">
      <dgm:prSet/>
      <dgm:spPr/>
      <dgm:t>
        <a:bodyPr/>
        <a:lstStyle/>
        <a:p>
          <a:pPr latinLnBrk="1"/>
          <a:endParaRPr lang="ko-KR" altLang="en-US"/>
        </a:p>
      </dgm:t>
    </dgm:pt>
    <dgm:pt modelId="{889CD97F-D86B-40CC-BED6-242B0A3954C8}">
      <dgm:prSet/>
      <dgm:spPr/>
      <dgm:t>
        <a:bodyPr/>
        <a:lstStyle/>
        <a:p>
          <a:pPr rtl="0" latinLnBrk="1"/>
          <a:r>
            <a:rPr lang="ko-KR" dirty="0" smtClean="0"/>
            <a:t>신체질환 및 장애 </a:t>
          </a:r>
          <a:r>
            <a:rPr lang="en-US" dirty="0" smtClean="0"/>
            <a:t>2.0%</a:t>
          </a:r>
          <a:endParaRPr lang="ko-KR" dirty="0"/>
        </a:p>
      </dgm:t>
    </dgm:pt>
    <dgm:pt modelId="{14F54386-BBF0-4720-81C7-2DBE309784D8}" type="parTrans" cxnId="{3C6BAB4F-4258-4C20-9215-88C060DE5759}">
      <dgm:prSet/>
      <dgm:spPr/>
      <dgm:t>
        <a:bodyPr/>
        <a:lstStyle/>
        <a:p>
          <a:pPr latinLnBrk="1"/>
          <a:endParaRPr lang="ko-KR" altLang="en-US"/>
        </a:p>
      </dgm:t>
    </dgm:pt>
    <dgm:pt modelId="{1FF73A25-C766-41E7-A0AA-98D3A4B3B1E6}" type="sibTrans" cxnId="{3C6BAB4F-4258-4C20-9215-88C060DE5759}">
      <dgm:prSet/>
      <dgm:spPr/>
      <dgm:t>
        <a:bodyPr/>
        <a:lstStyle/>
        <a:p>
          <a:pPr latinLnBrk="1"/>
          <a:endParaRPr lang="ko-KR" altLang="en-US"/>
        </a:p>
      </dgm:t>
    </dgm:pt>
    <dgm:pt modelId="{0E245D54-C09E-4868-97FC-4ED652D183C5}">
      <dgm:prSet/>
      <dgm:spPr/>
      <dgm:t>
        <a:bodyPr/>
        <a:lstStyle/>
        <a:p>
          <a:pPr rtl="0" latinLnBrk="1"/>
          <a:r>
            <a:rPr lang="ko-KR" dirty="0" smtClean="0"/>
            <a:t>정신질환 및 장애 </a:t>
          </a:r>
          <a:r>
            <a:rPr lang="en-US" dirty="0" smtClean="0"/>
            <a:t>4.0%</a:t>
          </a:r>
          <a:endParaRPr lang="ko-KR" dirty="0"/>
        </a:p>
      </dgm:t>
    </dgm:pt>
    <dgm:pt modelId="{CE29074D-CAF4-4CC7-AC8F-F447337531E2}" type="parTrans" cxnId="{64789FA6-A10E-4ECD-88A8-79A9F1C1D667}">
      <dgm:prSet/>
      <dgm:spPr/>
      <dgm:t>
        <a:bodyPr/>
        <a:lstStyle/>
        <a:p>
          <a:pPr latinLnBrk="1"/>
          <a:endParaRPr lang="ko-KR" altLang="en-US"/>
        </a:p>
      </dgm:t>
    </dgm:pt>
    <dgm:pt modelId="{435E5AFC-CF9A-4BAC-8B2A-BBFAFA46BA91}" type="sibTrans" cxnId="{64789FA6-A10E-4ECD-88A8-79A9F1C1D667}">
      <dgm:prSet/>
      <dgm:spPr/>
      <dgm:t>
        <a:bodyPr/>
        <a:lstStyle/>
        <a:p>
          <a:pPr latinLnBrk="1"/>
          <a:endParaRPr lang="ko-KR" altLang="en-US"/>
        </a:p>
      </dgm:t>
    </dgm:pt>
    <dgm:pt modelId="{44621C6E-FE02-44F0-8A29-6170EF465F62}">
      <dgm:prSet/>
      <dgm:spPr/>
      <dgm:t>
        <a:bodyPr/>
        <a:lstStyle/>
        <a:p>
          <a:pPr rtl="0" latinLnBrk="1"/>
          <a:r>
            <a:rPr lang="ko-KR" dirty="0" smtClean="0"/>
            <a:t>경제적 의존성 </a:t>
          </a:r>
          <a:r>
            <a:rPr lang="en-US" dirty="0" smtClean="0"/>
            <a:t>10.3%</a:t>
          </a:r>
          <a:endParaRPr lang="ko-KR" dirty="0"/>
        </a:p>
      </dgm:t>
    </dgm:pt>
    <dgm:pt modelId="{29DB4CF8-E1C3-4DC0-B529-0A697325EC8D}" type="parTrans" cxnId="{6DDDFA1F-4511-4522-95E9-4201657856F9}">
      <dgm:prSet/>
      <dgm:spPr/>
      <dgm:t>
        <a:bodyPr/>
        <a:lstStyle/>
        <a:p>
          <a:pPr latinLnBrk="1"/>
          <a:endParaRPr lang="ko-KR" altLang="en-US"/>
        </a:p>
      </dgm:t>
    </dgm:pt>
    <dgm:pt modelId="{065E52BB-1AEA-4C81-8D96-6F174614A8FF}" type="sibTrans" cxnId="{6DDDFA1F-4511-4522-95E9-4201657856F9}">
      <dgm:prSet/>
      <dgm:spPr/>
      <dgm:t>
        <a:bodyPr/>
        <a:lstStyle/>
        <a:p>
          <a:pPr latinLnBrk="1"/>
          <a:endParaRPr lang="ko-KR" altLang="en-US"/>
        </a:p>
      </dgm:t>
    </dgm:pt>
    <dgm:pt modelId="{F25362E3-0244-45B6-B4C7-7671B6DD54A8}">
      <dgm:prSet/>
      <dgm:spPr/>
      <dgm:t>
        <a:bodyPr/>
        <a:lstStyle/>
        <a:p>
          <a:pPr rtl="0" latinLnBrk="1"/>
          <a:r>
            <a:rPr lang="ko-KR" dirty="0" smtClean="0"/>
            <a:t>알코올질환 및 </a:t>
          </a:r>
          <a:r>
            <a:rPr lang="ko-KR" dirty="0" smtClean="0">
              <a:solidFill>
                <a:srgbClr val="FF0000"/>
              </a:solidFill>
            </a:rPr>
            <a:t>약물오남용 </a:t>
          </a:r>
          <a:r>
            <a:rPr lang="en-US" dirty="0" smtClean="0">
              <a:solidFill>
                <a:srgbClr val="FF0000"/>
              </a:solidFill>
            </a:rPr>
            <a:t>8.0%</a:t>
          </a:r>
          <a:endParaRPr lang="ko-KR" dirty="0">
            <a:solidFill>
              <a:srgbClr val="FF0000"/>
            </a:solidFill>
          </a:endParaRPr>
        </a:p>
      </dgm:t>
    </dgm:pt>
    <dgm:pt modelId="{297C5867-89BC-4B34-B6E9-96595873BB4B}" type="parTrans" cxnId="{D2A63A9A-E075-4995-B054-99A1A441CC2C}">
      <dgm:prSet/>
      <dgm:spPr/>
      <dgm:t>
        <a:bodyPr/>
        <a:lstStyle/>
        <a:p>
          <a:pPr latinLnBrk="1"/>
          <a:endParaRPr lang="ko-KR" altLang="en-US"/>
        </a:p>
      </dgm:t>
    </dgm:pt>
    <dgm:pt modelId="{8D33FD19-14CD-4B85-AED9-53D1B1096561}" type="sibTrans" cxnId="{D2A63A9A-E075-4995-B054-99A1A441CC2C}">
      <dgm:prSet/>
      <dgm:spPr/>
      <dgm:t>
        <a:bodyPr/>
        <a:lstStyle/>
        <a:p>
          <a:pPr latinLnBrk="1"/>
          <a:endParaRPr lang="ko-KR" altLang="en-US"/>
        </a:p>
      </dgm:t>
    </dgm:pt>
    <dgm:pt modelId="{9FB60373-F4A2-48AD-8C13-2FD40C8076EE}">
      <dgm:prSet/>
      <dgm:spPr/>
      <dgm:t>
        <a:bodyPr/>
        <a:lstStyle/>
        <a:p>
          <a:pPr rtl="0" latinLnBrk="1"/>
          <a:r>
            <a:rPr lang="ko-KR" dirty="0" smtClean="0"/>
            <a:t>실직 </a:t>
          </a:r>
          <a:r>
            <a:rPr lang="en-US" dirty="0" smtClean="0"/>
            <a:t>3.4%</a:t>
          </a:r>
          <a:endParaRPr lang="ko-KR" dirty="0"/>
        </a:p>
      </dgm:t>
    </dgm:pt>
    <dgm:pt modelId="{7CD5B4C7-7634-4549-A979-931ABF14F411}" type="parTrans" cxnId="{B4AD0984-6AF0-48CD-BA85-9D1533B14407}">
      <dgm:prSet/>
      <dgm:spPr/>
      <dgm:t>
        <a:bodyPr/>
        <a:lstStyle/>
        <a:p>
          <a:pPr latinLnBrk="1"/>
          <a:endParaRPr lang="ko-KR" altLang="en-US"/>
        </a:p>
      </dgm:t>
    </dgm:pt>
    <dgm:pt modelId="{301EF1AD-DEE2-4E94-B5F1-FDDD4621971C}" type="sibTrans" cxnId="{B4AD0984-6AF0-48CD-BA85-9D1533B14407}">
      <dgm:prSet/>
      <dgm:spPr/>
      <dgm:t>
        <a:bodyPr/>
        <a:lstStyle/>
        <a:p>
          <a:pPr latinLnBrk="1"/>
          <a:endParaRPr lang="ko-KR" altLang="en-US"/>
        </a:p>
      </dgm:t>
    </dgm:pt>
    <dgm:pt modelId="{D1EEDE0E-3758-45E6-AE5C-274BFB28B0E0}">
      <dgm:prSet/>
      <dgm:spPr/>
      <dgm:t>
        <a:bodyPr/>
        <a:lstStyle/>
        <a:p>
          <a:pPr rtl="0" latinLnBrk="1"/>
          <a:r>
            <a:rPr lang="ko-KR" dirty="0" smtClean="0"/>
            <a:t>피해자 부양부담 </a:t>
          </a:r>
          <a:r>
            <a:rPr lang="en-US" dirty="0" smtClean="0">
              <a:solidFill>
                <a:srgbClr val="FF0000"/>
              </a:solidFill>
            </a:rPr>
            <a:t>26.9</a:t>
          </a:r>
          <a:r>
            <a:rPr lang="en-US" dirty="0" smtClean="0"/>
            <a:t>%</a:t>
          </a:r>
          <a:endParaRPr lang="ko-KR" dirty="0"/>
        </a:p>
      </dgm:t>
    </dgm:pt>
    <dgm:pt modelId="{3EB36729-F753-4A25-9AE1-E8DBDED6DD96}" type="parTrans" cxnId="{8C8CBA64-4F45-4838-8492-79866E11FD14}">
      <dgm:prSet/>
      <dgm:spPr/>
      <dgm:t>
        <a:bodyPr/>
        <a:lstStyle/>
        <a:p>
          <a:pPr latinLnBrk="1"/>
          <a:endParaRPr lang="ko-KR" altLang="en-US"/>
        </a:p>
      </dgm:t>
    </dgm:pt>
    <dgm:pt modelId="{9A651C69-C82D-48AE-86C9-E3B5ADE746EE}" type="sibTrans" cxnId="{8C8CBA64-4F45-4838-8492-79866E11FD14}">
      <dgm:prSet/>
      <dgm:spPr/>
      <dgm:t>
        <a:bodyPr/>
        <a:lstStyle/>
        <a:p>
          <a:pPr latinLnBrk="1"/>
          <a:endParaRPr lang="ko-KR" altLang="en-US"/>
        </a:p>
      </dgm:t>
    </dgm:pt>
    <dgm:pt modelId="{4352E398-B573-4EB5-A2F9-2526B80EE2F8}">
      <dgm:prSet/>
      <dgm:spPr/>
      <dgm:t>
        <a:bodyPr/>
        <a:lstStyle/>
        <a:p>
          <a:pPr rtl="0" latinLnBrk="1"/>
          <a:r>
            <a:rPr lang="ko-KR" dirty="0" smtClean="0"/>
            <a:t>부부갈등 </a:t>
          </a:r>
          <a:r>
            <a:rPr lang="en-US" dirty="0" smtClean="0"/>
            <a:t>5.7%</a:t>
          </a:r>
          <a:endParaRPr lang="ko-KR" dirty="0"/>
        </a:p>
      </dgm:t>
    </dgm:pt>
    <dgm:pt modelId="{F9D69E6A-E14F-4D1F-BAA8-8F187FA2C314}" type="parTrans" cxnId="{83CEE4FA-9490-4F6A-BE5E-C60B5E22BDCA}">
      <dgm:prSet/>
      <dgm:spPr/>
      <dgm:t>
        <a:bodyPr/>
        <a:lstStyle/>
        <a:p>
          <a:pPr latinLnBrk="1"/>
          <a:endParaRPr lang="ko-KR" altLang="en-US"/>
        </a:p>
      </dgm:t>
    </dgm:pt>
    <dgm:pt modelId="{9F465E68-07A2-40A2-87E9-4DA7F0B649B5}" type="sibTrans" cxnId="{83CEE4FA-9490-4F6A-BE5E-C60B5E22BDCA}">
      <dgm:prSet/>
      <dgm:spPr/>
      <dgm:t>
        <a:bodyPr/>
        <a:lstStyle/>
        <a:p>
          <a:pPr latinLnBrk="1"/>
          <a:endParaRPr lang="ko-KR" altLang="en-US"/>
        </a:p>
      </dgm:t>
    </dgm:pt>
    <dgm:pt modelId="{42C41D9C-DEFF-43E9-BE47-71433D002DF5}" type="pres">
      <dgm:prSet presAssocID="{09F8CE83-C47E-4100-8222-2C44D20CA9A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A8ED14A-151A-49E6-BFE5-32C147D43AB6}" type="pres">
      <dgm:prSet presAssocID="{D5790022-3DDF-4765-AFF6-D85C77208A82}" presName="vertOne" presStyleCnt="0"/>
      <dgm:spPr/>
    </dgm:pt>
    <dgm:pt modelId="{6C057DE6-969D-43BA-9981-1D3179FF084C}" type="pres">
      <dgm:prSet presAssocID="{D5790022-3DDF-4765-AFF6-D85C77208A82}" presName="txOne" presStyleLbl="node0" presStyleIdx="0" presStyleCnt="8">
        <dgm:presLayoutVars>
          <dgm:chPref val="3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F07EC8F-2E75-490F-ACAB-501A1096312B}" type="pres">
      <dgm:prSet presAssocID="{D5790022-3DDF-4765-AFF6-D85C77208A82}" presName="horzOne" presStyleCnt="0"/>
      <dgm:spPr/>
    </dgm:pt>
    <dgm:pt modelId="{36880E2A-E4D2-4BE9-9077-9FCFE726C855}" type="pres">
      <dgm:prSet presAssocID="{D0D470AA-D3E2-4E96-91CD-C9495EEDABD5}" presName="sibSpaceOne" presStyleCnt="0"/>
      <dgm:spPr/>
    </dgm:pt>
    <dgm:pt modelId="{2A09267D-6D10-4C1E-9800-36B0EB73DEEB}" type="pres">
      <dgm:prSet presAssocID="{889CD97F-D86B-40CC-BED6-242B0A3954C8}" presName="vertOne" presStyleCnt="0"/>
      <dgm:spPr/>
    </dgm:pt>
    <dgm:pt modelId="{90BC1F95-9911-4FA3-B569-B8413EA39BB5}" type="pres">
      <dgm:prSet presAssocID="{889CD97F-D86B-40CC-BED6-242B0A3954C8}" presName="txOne" presStyleLbl="node0" presStyleIdx="1" presStyleCnt="8">
        <dgm:presLayoutVars>
          <dgm:chPref val="3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21108FF-E487-4032-B501-205C7BF2FC2C}" type="pres">
      <dgm:prSet presAssocID="{889CD97F-D86B-40CC-BED6-242B0A3954C8}" presName="horzOne" presStyleCnt="0"/>
      <dgm:spPr/>
    </dgm:pt>
    <dgm:pt modelId="{D91B0AF2-6EE2-409D-9D5B-FC8F6CB78A34}" type="pres">
      <dgm:prSet presAssocID="{1FF73A25-C766-41E7-A0AA-98D3A4B3B1E6}" presName="sibSpaceOne" presStyleCnt="0"/>
      <dgm:spPr/>
    </dgm:pt>
    <dgm:pt modelId="{82ED5AE1-DA87-4177-8B58-406F94B5E946}" type="pres">
      <dgm:prSet presAssocID="{0E245D54-C09E-4868-97FC-4ED652D183C5}" presName="vertOne" presStyleCnt="0"/>
      <dgm:spPr/>
    </dgm:pt>
    <dgm:pt modelId="{11886722-473E-4226-BF45-6486014EB6B1}" type="pres">
      <dgm:prSet presAssocID="{0E245D54-C09E-4868-97FC-4ED652D183C5}" presName="txOne" presStyleLbl="node0" presStyleIdx="2" presStyleCnt="8">
        <dgm:presLayoutVars>
          <dgm:chPref val="3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75BB57C-1106-4D1D-B600-000585D3BED0}" type="pres">
      <dgm:prSet presAssocID="{0E245D54-C09E-4868-97FC-4ED652D183C5}" presName="horzOne" presStyleCnt="0"/>
      <dgm:spPr/>
    </dgm:pt>
    <dgm:pt modelId="{B4496146-C212-4595-8E94-444E32CC85F7}" type="pres">
      <dgm:prSet presAssocID="{435E5AFC-CF9A-4BAC-8B2A-BBFAFA46BA91}" presName="sibSpaceOne" presStyleCnt="0"/>
      <dgm:spPr/>
    </dgm:pt>
    <dgm:pt modelId="{A826BC2B-2A3A-44A3-A5C8-DF7A48967736}" type="pres">
      <dgm:prSet presAssocID="{44621C6E-FE02-44F0-8A29-6170EF465F62}" presName="vertOne" presStyleCnt="0"/>
      <dgm:spPr/>
    </dgm:pt>
    <dgm:pt modelId="{CDB7A346-F66E-42B4-8761-2FCC5C0273DD}" type="pres">
      <dgm:prSet presAssocID="{44621C6E-FE02-44F0-8A29-6170EF465F62}" presName="txOne" presStyleLbl="node0" presStyleIdx="3" presStyleCnt="8">
        <dgm:presLayoutVars>
          <dgm:chPref val="3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4671FEF-59EA-4B04-96F3-2EB51233AC96}" type="pres">
      <dgm:prSet presAssocID="{44621C6E-FE02-44F0-8A29-6170EF465F62}" presName="horzOne" presStyleCnt="0"/>
      <dgm:spPr/>
    </dgm:pt>
    <dgm:pt modelId="{1DF4E213-D69F-4C69-A6BF-2B28EB49F9A0}" type="pres">
      <dgm:prSet presAssocID="{065E52BB-1AEA-4C81-8D96-6F174614A8FF}" presName="sibSpaceOne" presStyleCnt="0"/>
      <dgm:spPr/>
    </dgm:pt>
    <dgm:pt modelId="{0C902EC0-653F-4D8D-A6D3-31BB1697C829}" type="pres">
      <dgm:prSet presAssocID="{F25362E3-0244-45B6-B4C7-7671B6DD54A8}" presName="vertOne" presStyleCnt="0"/>
      <dgm:spPr/>
    </dgm:pt>
    <dgm:pt modelId="{06FCD250-355B-479D-9D7C-455F11E06616}" type="pres">
      <dgm:prSet presAssocID="{F25362E3-0244-45B6-B4C7-7671B6DD54A8}" presName="txOne" presStyleLbl="node0" presStyleIdx="4" presStyleCnt="8">
        <dgm:presLayoutVars>
          <dgm:chPref val="3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9472E2E-5992-4D10-85F5-4B1830179B6C}" type="pres">
      <dgm:prSet presAssocID="{F25362E3-0244-45B6-B4C7-7671B6DD54A8}" presName="horzOne" presStyleCnt="0"/>
      <dgm:spPr/>
    </dgm:pt>
    <dgm:pt modelId="{74D768F6-997D-4583-8E54-B8DB5409DE0D}" type="pres">
      <dgm:prSet presAssocID="{8D33FD19-14CD-4B85-AED9-53D1B1096561}" presName="sibSpaceOne" presStyleCnt="0"/>
      <dgm:spPr/>
    </dgm:pt>
    <dgm:pt modelId="{0404BF4F-5771-491E-93C4-13BB27D16A58}" type="pres">
      <dgm:prSet presAssocID="{9FB60373-F4A2-48AD-8C13-2FD40C8076EE}" presName="vertOne" presStyleCnt="0"/>
      <dgm:spPr/>
    </dgm:pt>
    <dgm:pt modelId="{1D77F4EB-445E-45E6-BBAB-7AB5673A10C3}" type="pres">
      <dgm:prSet presAssocID="{9FB60373-F4A2-48AD-8C13-2FD40C8076EE}" presName="txOne" presStyleLbl="node0" presStyleIdx="5" presStyleCnt="8">
        <dgm:presLayoutVars>
          <dgm:chPref val="3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22B6086-4276-4B74-93C5-B086A0F8860B}" type="pres">
      <dgm:prSet presAssocID="{9FB60373-F4A2-48AD-8C13-2FD40C8076EE}" presName="horzOne" presStyleCnt="0"/>
      <dgm:spPr/>
    </dgm:pt>
    <dgm:pt modelId="{5B2C1491-F1D0-4996-8BDE-2A10D039DCD7}" type="pres">
      <dgm:prSet presAssocID="{301EF1AD-DEE2-4E94-B5F1-FDDD4621971C}" presName="sibSpaceOne" presStyleCnt="0"/>
      <dgm:spPr/>
    </dgm:pt>
    <dgm:pt modelId="{F2805160-D3FC-4249-962F-CBC9E9E83090}" type="pres">
      <dgm:prSet presAssocID="{D1EEDE0E-3758-45E6-AE5C-274BFB28B0E0}" presName="vertOne" presStyleCnt="0"/>
      <dgm:spPr/>
    </dgm:pt>
    <dgm:pt modelId="{7D8DB4D2-9377-4C16-BD6B-173FBAF0391A}" type="pres">
      <dgm:prSet presAssocID="{D1EEDE0E-3758-45E6-AE5C-274BFB28B0E0}" presName="txOne" presStyleLbl="node0" presStyleIdx="6" presStyleCnt="8">
        <dgm:presLayoutVars>
          <dgm:chPref val="3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639EEDD-227E-4C78-A492-25F15EDD031E}" type="pres">
      <dgm:prSet presAssocID="{D1EEDE0E-3758-45E6-AE5C-274BFB28B0E0}" presName="horzOne" presStyleCnt="0"/>
      <dgm:spPr/>
    </dgm:pt>
    <dgm:pt modelId="{A5E01AEA-3E7A-4529-A78C-21AA0A244993}" type="pres">
      <dgm:prSet presAssocID="{9A651C69-C82D-48AE-86C9-E3B5ADE746EE}" presName="sibSpaceOne" presStyleCnt="0"/>
      <dgm:spPr/>
    </dgm:pt>
    <dgm:pt modelId="{20D7452C-C362-445F-9B43-CDF4505B82D7}" type="pres">
      <dgm:prSet presAssocID="{4352E398-B573-4EB5-A2F9-2526B80EE2F8}" presName="vertOne" presStyleCnt="0"/>
      <dgm:spPr/>
    </dgm:pt>
    <dgm:pt modelId="{8C29DAB6-CA90-4460-AE7D-2AE43A87F5EC}" type="pres">
      <dgm:prSet presAssocID="{4352E398-B573-4EB5-A2F9-2526B80EE2F8}" presName="txOne" presStyleLbl="node0" presStyleIdx="7" presStyleCnt="8">
        <dgm:presLayoutVars>
          <dgm:chPref val="3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1A6824E-7628-4138-9C4F-A8E5AB1E84C2}" type="pres">
      <dgm:prSet presAssocID="{4352E398-B573-4EB5-A2F9-2526B80EE2F8}" presName="horzOne" presStyleCnt="0"/>
      <dgm:spPr/>
    </dgm:pt>
  </dgm:ptLst>
  <dgm:cxnLst>
    <dgm:cxn modelId="{D2259584-FC53-489F-BC88-B267983082A4}" type="presOf" srcId="{4352E398-B573-4EB5-A2F9-2526B80EE2F8}" destId="{8C29DAB6-CA90-4460-AE7D-2AE43A87F5EC}" srcOrd="0" destOrd="0" presId="urn:microsoft.com/office/officeart/2005/8/layout/hierarchy4"/>
    <dgm:cxn modelId="{6DDDFA1F-4511-4522-95E9-4201657856F9}" srcId="{09F8CE83-C47E-4100-8222-2C44D20CA9AD}" destId="{44621C6E-FE02-44F0-8A29-6170EF465F62}" srcOrd="3" destOrd="0" parTransId="{29DB4CF8-E1C3-4DC0-B529-0A697325EC8D}" sibTransId="{065E52BB-1AEA-4C81-8D96-6F174614A8FF}"/>
    <dgm:cxn modelId="{D2A63A9A-E075-4995-B054-99A1A441CC2C}" srcId="{09F8CE83-C47E-4100-8222-2C44D20CA9AD}" destId="{F25362E3-0244-45B6-B4C7-7671B6DD54A8}" srcOrd="4" destOrd="0" parTransId="{297C5867-89BC-4B34-B6E9-96595873BB4B}" sibTransId="{8D33FD19-14CD-4B85-AED9-53D1B1096561}"/>
    <dgm:cxn modelId="{3C6BAB4F-4258-4C20-9215-88C060DE5759}" srcId="{09F8CE83-C47E-4100-8222-2C44D20CA9AD}" destId="{889CD97F-D86B-40CC-BED6-242B0A3954C8}" srcOrd="1" destOrd="0" parTransId="{14F54386-BBF0-4720-81C7-2DBE309784D8}" sibTransId="{1FF73A25-C766-41E7-A0AA-98D3A4B3B1E6}"/>
    <dgm:cxn modelId="{926AB952-B36E-4B39-94B3-B87D1FF5CA25}" type="presOf" srcId="{09F8CE83-C47E-4100-8222-2C44D20CA9AD}" destId="{42C41D9C-DEFF-43E9-BE47-71433D002DF5}" srcOrd="0" destOrd="0" presId="urn:microsoft.com/office/officeart/2005/8/layout/hierarchy4"/>
    <dgm:cxn modelId="{D57D821F-8BE0-44C4-B1B5-7A401804C9FC}" type="presOf" srcId="{F25362E3-0244-45B6-B4C7-7671B6DD54A8}" destId="{06FCD250-355B-479D-9D7C-455F11E06616}" srcOrd="0" destOrd="0" presId="urn:microsoft.com/office/officeart/2005/8/layout/hierarchy4"/>
    <dgm:cxn modelId="{0560F3BF-291C-40B6-B8A3-4E8097A4332A}" type="presOf" srcId="{D1EEDE0E-3758-45E6-AE5C-274BFB28B0E0}" destId="{7D8DB4D2-9377-4C16-BD6B-173FBAF0391A}" srcOrd="0" destOrd="0" presId="urn:microsoft.com/office/officeart/2005/8/layout/hierarchy4"/>
    <dgm:cxn modelId="{DD04F50D-C077-4184-9C29-00E16729166A}" type="presOf" srcId="{0E245D54-C09E-4868-97FC-4ED652D183C5}" destId="{11886722-473E-4226-BF45-6486014EB6B1}" srcOrd="0" destOrd="0" presId="urn:microsoft.com/office/officeart/2005/8/layout/hierarchy4"/>
    <dgm:cxn modelId="{64789FA6-A10E-4ECD-88A8-79A9F1C1D667}" srcId="{09F8CE83-C47E-4100-8222-2C44D20CA9AD}" destId="{0E245D54-C09E-4868-97FC-4ED652D183C5}" srcOrd="2" destOrd="0" parTransId="{CE29074D-CAF4-4CC7-AC8F-F447337531E2}" sibTransId="{435E5AFC-CF9A-4BAC-8B2A-BBFAFA46BA91}"/>
    <dgm:cxn modelId="{C87C094C-2A2C-4524-A116-7BDA4DF579AB}" type="presOf" srcId="{44621C6E-FE02-44F0-8A29-6170EF465F62}" destId="{CDB7A346-F66E-42B4-8761-2FCC5C0273DD}" srcOrd="0" destOrd="0" presId="urn:microsoft.com/office/officeart/2005/8/layout/hierarchy4"/>
    <dgm:cxn modelId="{83CEE4FA-9490-4F6A-BE5E-C60B5E22BDCA}" srcId="{09F8CE83-C47E-4100-8222-2C44D20CA9AD}" destId="{4352E398-B573-4EB5-A2F9-2526B80EE2F8}" srcOrd="7" destOrd="0" parTransId="{F9D69E6A-E14F-4D1F-BAA8-8F187FA2C314}" sibTransId="{9F465E68-07A2-40A2-87E9-4DA7F0B649B5}"/>
    <dgm:cxn modelId="{07B1F0C7-6A0B-4CCA-A275-654056642016}" type="presOf" srcId="{D5790022-3DDF-4765-AFF6-D85C77208A82}" destId="{6C057DE6-969D-43BA-9981-1D3179FF084C}" srcOrd="0" destOrd="0" presId="urn:microsoft.com/office/officeart/2005/8/layout/hierarchy4"/>
    <dgm:cxn modelId="{48C45B5A-493A-44E1-93CF-2B467312F9BB}" type="presOf" srcId="{889CD97F-D86B-40CC-BED6-242B0A3954C8}" destId="{90BC1F95-9911-4FA3-B569-B8413EA39BB5}" srcOrd="0" destOrd="0" presId="urn:microsoft.com/office/officeart/2005/8/layout/hierarchy4"/>
    <dgm:cxn modelId="{6F6AD422-D11E-4F77-9F10-D4AC6AED679E}" srcId="{09F8CE83-C47E-4100-8222-2C44D20CA9AD}" destId="{D5790022-3DDF-4765-AFF6-D85C77208A82}" srcOrd="0" destOrd="0" parTransId="{22DB8184-3679-4EAB-9994-86B145F28189}" sibTransId="{D0D470AA-D3E2-4E96-91CD-C9495EEDABD5}"/>
    <dgm:cxn modelId="{B4AD0984-6AF0-48CD-BA85-9D1533B14407}" srcId="{09F8CE83-C47E-4100-8222-2C44D20CA9AD}" destId="{9FB60373-F4A2-48AD-8C13-2FD40C8076EE}" srcOrd="5" destOrd="0" parTransId="{7CD5B4C7-7634-4549-A979-931ABF14F411}" sibTransId="{301EF1AD-DEE2-4E94-B5F1-FDDD4621971C}"/>
    <dgm:cxn modelId="{8C8CBA64-4F45-4838-8492-79866E11FD14}" srcId="{09F8CE83-C47E-4100-8222-2C44D20CA9AD}" destId="{D1EEDE0E-3758-45E6-AE5C-274BFB28B0E0}" srcOrd="6" destOrd="0" parTransId="{3EB36729-F753-4A25-9AE1-E8DBDED6DD96}" sibTransId="{9A651C69-C82D-48AE-86C9-E3B5ADE746EE}"/>
    <dgm:cxn modelId="{0B8A99EB-FE00-4512-9AE0-397C754E905D}" type="presOf" srcId="{9FB60373-F4A2-48AD-8C13-2FD40C8076EE}" destId="{1D77F4EB-445E-45E6-BBAB-7AB5673A10C3}" srcOrd="0" destOrd="0" presId="urn:microsoft.com/office/officeart/2005/8/layout/hierarchy4"/>
    <dgm:cxn modelId="{631746BE-92C3-4E16-9A96-F829CB315934}" type="presParOf" srcId="{42C41D9C-DEFF-43E9-BE47-71433D002DF5}" destId="{6A8ED14A-151A-49E6-BFE5-32C147D43AB6}" srcOrd="0" destOrd="0" presId="urn:microsoft.com/office/officeart/2005/8/layout/hierarchy4"/>
    <dgm:cxn modelId="{E867263A-A70D-4D3C-B779-EE344C8D0627}" type="presParOf" srcId="{6A8ED14A-151A-49E6-BFE5-32C147D43AB6}" destId="{6C057DE6-969D-43BA-9981-1D3179FF084C}" srcOrd="0" destOrd="0" presId="urn:microsoft.com/office/officeart/2005/8/layout/hierarchy4"/>
    <dgm:cxn modelId="{E475EA60-D176-4B05-A40B-146917B7FF09}" type="presParOf" srcId="{6A8ED14A-151A-49E6-BFE5-32C147D43AB6}" destId="{4F07EC8F-2E75-490F-ACAB-501A1096312B}" srcOrd="1" destOrd="0" presId="urn:microsoft.com/office/officeart/2005/8/layout/hierarchy4"/>
    <dgm:cxn modelId="{24D23F15-443E-465E-9C58-AD4BC056BC7E}" type="presParOf" srcId="{42C41D9C-DEFF-43E9-BE47-71433D002DF5}" destId="{36880E2A-E4D2-4BE9-9077-9FCFE726C855}" srcOrd="1" destOrd="0" presId="urn:microsoft.com/office/officeart/2005/8/layout/hierarchy4"/>
    <dgm:cxn modelId="{64A5B077-458A-4691-889E-4E9F9C9EEF5E}" type="presParOf" srcId="{42C41D9C-DEFF-43E9-BE47-71433D002DF5}" destId="{2A09267D-6D10-4C1E-9800-36B0EB73DEEB}" srcOrd="2" destOrd="0" presId="urn:microsoft.com/office/officeart/2005/8/layout/hierarchy4"/>
    <dgm:cxn modelId="{3B25E108-5B74-420B-8BB4-3978AFB020EE}" type="presParOf" srcId="{2A09267D-6D10-4C1E-9800-36B0EB73DEEB}" destId="{90BC1F95-9911-4FA3-B569-B8413EA39BB5}" srcOrd="0" destOrd="0" presId="urn:microsoft.com/office/officeart/2005/8/layout/hierarchy4"/>
    <dgm:cxn modelId="{8AA8F275-CCA9-43C0-80F7-8A7BC87B891A}" type="presParOf" srcId="{2A09267D-6D10-4C1E-9800-36B0EB73DEEB}" destId="{521108FF-E487-4032-B501-205C7BF2FC2C}" srcOrd="1" destOrd="0" presId="urn:microsoft.com/office/officeart/2005/8/layout/hierarchy4"/>
    <dgm:cxn modelId="{282ECED2-6B80-4E9B-8844-FDBFB107CB82}" type="presParOf" srcId="{42C41D9C-DEFF-43E9-BE47-71433D002DF5}" destId="{D91B0AF2-6EE2-409D-9D5B-FC8F6CB78A34}" srcOrd="3" destOrd="0" presId="urn:microsoft.com/office/officeart/2005/8/layout/hierarchy4"/>
    <dgm:cxn modelId="{F3FC52B2-76FD-49E4-B592-797124DD5172}" type="presParOf" srcId="{42C41D9C-DEFF-43E9-BE47-71433D002DF5}" destId="{82ED5AE1-DA87-4177-8B58-406F94B5E946}" srcOrd="4" destOrd="0" presId="urn:microsoft.com/office/officeart/2005/8/layout/hierarchy4"/>
    <dgm:cxn modelId="{605FA68A-F2E3-43C9-BD1A-AF97628DD47D}" type="presParOf" srcId="{82ED5AE1-DA87-4177-8B58-406F94B5E946}" destId="{11886722-473E-4226-BF45-6486014EB6B1}" srcOrd="0" destOrd="0" presId="urn:microsoft.com/office/officeart/2005/8/layout/hierarchy4"/>
    <dgm:cxn modelId="{56AA7DD7-D8B8-49A6-BF1D-8D7C8A2C2602}" type="presParOf" srcId="{82ED5AE1-DA87-4177-8B58-406F94B5E946}" destId="{D75BB57C-1106-4D1D-B600-000585D3BED0}" srcOrd="1" destOrd="0" presId="urn:microsoft.com/office/officeart/2005/8/layout/hierarchy4"/>
    <dgm:cxn modelId="{12724724-70F5-49BB-8B38-3D2B042EDC42}" type="presParOf" srcId="{42C41D9C-DEFF-43E9-BE47-71433D002DF5}" destId="{B4496146-C212-4595-8E94-444E32CC85F7}" srcOrd="5" destOrd="0" presId="urn:microsoft.com/office/officeart/2005/8/layout/hierarchy4"/>
    <dgm:cxn modelId="{9512DB82-076C-4871-AC56-18B7FEE29EB5}" type="presParOf" srcId="{42C41D9C-DEFF-43E9-BE47-71433D002DF5}" destId="{A826BC2B-2A3A-44A3-A5C8-DF7A48967736}" srcOrd="6" destOrd="0" presId="urn:microsoft.com/office/officeart/2005/8/layout/hierarchy4"/>
    <dgm:cxn modelId="{E3D4853F-DF59-4B78-9D3C-4090DC18844F}" type="presParOf" srcId="{A826BC2B-2A3A-44A3-A5C8-DF7A48967736}" destId="{CDB7A346-F66E-42B4-8761-2FCC5C0273DD}" srcOrd="0" destOrd="0" presId="urn:microsoft.com/office/officeart/2005/8/layout/hierarchy4"/>
    <dgm:cxn modelId="{2F37D677-F466-404D-BFEA-7524E8FC3A1D}" type="presParOf" srcId="{A826BC2B-2A3A-44A3-A5C8-DF7A48967736}" destId="{B4671FEF-59EA-4B04-96F3-2EB51233AC96}" srcOrd="1" destOrd="0" presId="urn:microsoft.com/office/officeart/2005/8/layout/hierarchy4"/>
    <dgm:cxn modelId="{88450767-A3DF-4A2D-A609-A63609E32B92}" type="presParOf" srcId="{42C41D9C-DEFF-43E9-BE47-71433D002DF5}" destId="{1DF4E213-D69F-4C69-A6BF-2B28EB49F9A0}" srcOrd="7" destOrd="0" presId="urn:microsoft.com/office/officeart/2005/8/layout/hierarchy4"/>
    <dgm:cxn modelId="{8606151A-20FB-469E-BE84-45586548806A}" type="presParOf" srcId="{42C41D9C-DEFF-43E9-BE47-71433D002DF5}" destId="{0C902EC0-653F-4D8D-A6D3-31BB1697C829}" srcOrd="8" destOrd="0" presId="urn:microsoft.com/office/officeart/2005/8/layout/hierarchy4"/>
    <dgm:cxn modelId="{E001829A-4AB4-4C80-AC28-E0C18DBB540E}" type="presParOf" srcId="{0C902EC0-653F-4D8D-A6D3-31BB1697C829}" destId="{06FCD250-355B-479D-9D7C-455F11E06616}" srcOrd="0" destOrd="0" presId="urn:microsoft.com/office/officeart/2005/8/layout/hierarchy4"/>
    <dgm:cxn modelId="{FA46F76A-932F-4AA1-BB63-96DE1F0B2D73}" type="presParOf" srcId="{0C902EC0-653F-4D8D-A6D3-31BB1697C829}" destId="{E9472E2E-5992-4D10-85F5-4B1830179B6C}" srcOrd="1" destOrd="0" presId="urn:microsoft.com/office/officeart/2005/8/layout/hierarchy4"/>
    <dgm:cxn modelId="{B9DA73DF-1295-429A-B73A-1049B5B5DD15}" type="presParOf" srcId="{42C41D9C-DEFF-43E9-BE47-71433D002DF5}" destId="{74D768F6-997D-4583-8E54-B8DB5409DE0D}" srcOrd="9" destOrd="0" presId="urn:microsoft.com/office/officeart/2005/8/layout/hierarchy4"/>
    <dgm:cxn modelId="{81BF6C87-0D77-49EC-A3DD-D5C17E4C4148}" type="presParOf" srcId="{42C41D9C-DEFF-43E9-BE47-71433D002DF5}" destId="{0404BF4F-5771-491E-93C4-13BB27D16A58}" srcOrd="10" destOrd="0" presId="urn:microsoft.com/office/officeart/2005/8/layout/hierarchy4"/>
    <dgm:cxn modelId="{4D734484-204F-4A5B-B725-1427E678DAC7}" type="presParOf" srcId="{0404BF4F-5771-491E-93C4-13BB27D16A58}" destId="{1D77F4EB-445E-45E6-BBAB-7AB5673A10C3}" srcOrd="0" destOrd="0" presId="urn:microsoft.com/office/officeart/2005/8/layout/hierarchy4"/>
    <dgm:cxn modelId="{66EC7C45-3813-4BDE-BA1A-2BB6201264F9}" type="presParOf" srcId="{0404BF4F-5771-491E-93C4-13BB27D16A58}" destId="{D22B6086-4276-4B74-93C5-B086A0F8860B}" srcOrd="1" destOrd="0" presId="urn:microsoft.com/office/officeart/2005/8/layout/hierarchy4"/>
    <dgm:cxn modelId="{7DC04500-61F3-4ABD-B0EE-F2A9F1B37C9B}" type="presParOf" srcId="{42C41D9C-DEFF-43E9-BE47-71433D002DF5}" destId="{5B2C1491-F1D0-4996-8BDE-2A10D039DCD7}" srcOrd="11" destOrd="0" presId="urn:microsoft.com/office/officeart/2005/8/layout/hierarchy4"/>
    <dgm:cxn modelId="{614734D3-ABCA-49D8-AA8B-510F5EED5A3C}" type="presParOf" srcId="{42C41D9C-DEFF-43E9-BE47-71433D002DF5}" destId="{F2805160-D3FC-4249-962F-CBC9E9E83090}" srcOrd="12" destOrd="0" presId="urn:microsoft.com/office/officeart/2005/8/layout/hierarchy4"/>
    <dgm:cxn modelId="{5F925B77-D852-4EAB-9B37-25DDF7937864}" type="presParOf" srcId="{F2805160-D3FC-4249-962F-CBC9E9E83090}" destId="{7D8DB4D2-9377-4C16-BD6B-173FBAF0391A}" srcOrd="0" destOrd="0" presId="urn:microsoft.com/office/officeart/2005/8/layout/hierarchy4"/>
    <dgm:cxn modelId="{31EF82EA-5DD9-4F95-BC72-7197CA9C0469}" type="presParOf" srcId="{F2805160-D3FC-4249-962F-CBC9E9E83090}" destId="{A639EEDD-227E-4C78-A492-25F15EDD031E}" srcOrd="1" destOrd="0" presId="urn:microsoft.com/office/officeart/2005/8/layout/hierarchy4"/>
    <dgm:cxn modelId="{C396F063-7800-4340-8538-200FF4A411D4}" type="presParOf" srcId="{42C41D9C-DEFF-43E9-BE47-71433D002DF5}" destId="{A5E01AEA-3E7A-4529-A78C-21AA0A244993}" srcOrd="13" destOrd="0" presId="urn:microsoft.com/office/officeart/2005/8/layout/hierarchy4"/>
    <dgm:cxn modelId="{F3E79946-8886-4E6C-9DE5-E7A4F13D5707}" type="presParOf" srcId="{42C41D9C-DEFF-43E9-BE47-71433D002DF5}" destId="{20D7452C-C362-445F-9B43-CDF4505B82D7}" srcOrd="14" destOrd="0" presId="urn:microsoft.com/office/officeart/2005/8/layout/hierarchy4"/>
    <dgm:cxn modelId="{9B44AA40-A05E-40C9-9C0E-894704264DD3}" type="presParOf" srcId="{20D7452C-C362-445F-9B43-CDF4505B82D7}" destId="{8C29DAB6-CA90-4460-AE7D-2AE43A87F5EC}" srcOrd="0" destOrd="0" presId="urn:microsoft.com/office/officeart/2005/8/layout/hierarchy4"/>
    <dgm:cxn modelId="{BEBEECD3-6382-43B3-B959-7E6D821F60F6}" type="presParOf" srcId="{20D7452C-C362-445F-9B43-CDF4505B82D7}" destId="{91A6824E-7628-4138-9C4F-A8E5AB1E84C2}" srcOrd="1" destOrd="0" presId="urn:microsoft.com/office/officeart/2005/8/layout/hierarchy4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7DB3825-AB64-481D-BE5E-ADDACE6F944A}" type="doc">
      <dgm:prSet loTypeId="urn:microsoft.com/office/officeart/2005/8/layout/pyramid2" loCatId="pyramid" qsTypeId="urn:microsoft.com/office/officeart/2005/8/quickstyle/3d2" qsCatId="3D" csTypeId="urn:microsoft.com/office/officeart/2005/8/colors/accent1_2" csCatId="accent1"/>
      <dgm:spPr/>
      <dgm:t>
        <a:bodyPr/>
        <a:lstStyle/>
        <a:p>
          <a:pPr latinLnBrk="1"/>
          <a:endParaRPr lang="ko-KR" altLang="en-US"/>
        </a:p>
      </dgm:t>
    </dgm:pt>
    <dgm:pt modelId="{D6F013D2-94B5-420B-BEA4-9AA173E530FD}">
      <dgm:prSet custT="1"/>
      <dgm:spPr/>
      <dgm:t>
        <a:bodyPr/>
        <a:lstStyle/>
        <a:p>
          <a:pPr rtl="0" latinLnBrk="1"/>
          <a:r>
            <a:rPr lang="en-US" sz="2000" dirty="0" smtClean="0"/>
            <a:t>59</a:t>
          </a:r>
          <a:r>
            <a:rPr lang="ko-KR" sz="2000" dirty="0" smtClean="0"/>
            <a:t>세 이하 </a:t>
          </a:r>
          <a:r>
            <a:rPr lang="en-US" sz="2000" dirty="0" smtClean="0"/>
            <a:t>0.8%</a:t>
          </a:r>
          <a:endParaRPr lang="ko-KR" sz="2000" dirty="0"/>
        </a:p>
      </dgm:t>
    </dgm:pt>
    <dgm:pt modelId="{DDBBF4DD-9CD1-4C66-9EDE-F23605C886DE}" type="parTrans" cxnId="{F0651125-66F2-4C8A-8614-F9226D36E56F}">
      <dgm:prSet/>
      <dgm:spPr/>
      <dgm:t>
        <a:bodyPr/>
        <a:lstStyle/>
        <a:p>
          <a:pPr latinLnBrk="1"/>
          <a:endParaRPr lang="ko-KR" altLang="en-US"/>
        </a:p>
      </dgm:t>
    </dgm:pt>
    <dgm:pt modelId="{1F24CF39-38DE-4F57-AA6E-9C2B6E065917}" type="sibTrans" cxnId="{F0651125-66F2-4C8A-8614-F9226D36E56F}">
      <dgm:prSet/>
      <dgm:spPr/>
      <dgm:t>
        <a:bodyPr/>
        <a:lstStyle/>
        <a:p>
          <a:pPr latinLnBrk="1"/>
          <a:endParaRPr lang="ko-KR" altLang="en-US"/>
        </a:p>
      </dgm:t>
    </dgm:pt>
    <dgm:pt modelId="{EEA1CF42-7D88-4263-A958-28738E035872}">
      <dgm:prSet custT="1"/>
      <dgm:spPr/>
      <dgm:t>
        <a:bodyPr/>
        <a:lstStyle/>
        <a:p>
          <a:pPr rtl="0" latinLnBrk="1"/>
          <a:r>
            <a:rPr lang="en-US" sz="2000" dirty="0" smtClean="0"/>
            <a:t>60~64</a:t>
          </a:r>
          <a:r>
            <a:rPr lang="ko-KR" sz="2000" dirty="0" smtClean="0"/>
            <a:t>세 </a:t>
          </a:r>
          <a:r>
            <a:rPr lang="en-US" sz="2000" dirty="0" smtClean="0"/>
            <a:t>5.5%</a:t>
          </a:r>
          <a:endParaRPr lang="ko-KR" sz="2000" dirty="0"/>
        </a:p>
      </dgm:t>
    </dgm:pt>
    <dgm:pt modelId="{EC32B84B-3E39-4BD0-ADFF-3A798D1CD833}" type="parTrans" cxnId="{0878877E-CA1A-446C-839C-DA018B640A4C}">
      <dgm:prSet/>
      <dgm:spPr/>
      <dgm:t>
        <a:bodyPr/>
        <a:lstStyle/>
        <a:p>
          <a:pPr latinLnBrk="1"/>
          <a:endParaRPr lang="ko-KR" altLang="en-US"/>
        </a:p>
      </dgm:t>
    </dgm:pt>
    <dgm:pt modelId="{AB4E314E-A2BE-41B3-B871-9BB1F20D579D}" type="sibTrans" cxnId="{0878877E-CA1A-446C-839C-DA018B640A4C}">
      <dgm:prSet/>
      <dgm:spPr/>
      <dgm:t>
        <a:bodyPr/>
        <a:lstStyle/>
        <a:p>
          <a:pPr latinLnBrk="1"/>
          <a:endParaRPr lang="ko-KR" altLang="en-US"/>
        </a:p>
      </dgm:t>
    </dgm:pt>
    <dgm:pt modelId="{775658A7-C40B-4186-A682-EF1AAACE20FE}">
      <dgm:prSet custT="1"/>
      <dgm:spPr/>
      <dgm:t>
        <a:bodyPr/>
        <a:lstStyle/>
        <a:p>
          <a:pPr rtl="0" latinLnBrk="1"/>
          <a:r>
            <a:rPr lang="en-US" sz="2000" dirty="0" smtClean="0"/>
            <a:t>65~69</a:t>
          </a:r>
          <a:r>
            <a:rPr lang="ko-KR" sz="2000" dirty="0" smtClean="0"/>
            <a:t>세 </a:t>
          </a:r>
          <a:r>
            <a:rPr lang="en-US" sz="2000" dirty="0" smtClean="0"/>
            <a:t>13.6%</a:t>
          </a:r>
          <a:endParaRPr lang="ko-KR" sz="2000" dirty="0"/>
        </a:p>
      </dgm:t>
    </dgm:pt>
    <dgm:pt modelId="{02D3FF17-1E96-48EC-BA17-6DBD7A4F0ECB}" type="parTrans" cxnId="{3C0E97CD-DFC2-4D70-8EFF-F2F4526E42B7}">
      <dgm:prSet/>
      <dgm:spPr/>
      <dgm:t>
        <a:bodyPr/>
        <a:lstStyle/>
        <a:p>
          <a:pPr latinLnBrk="1"/>
          <a:endParaRPr lang="ko-KR" altLang="en-US"/>
        </a:p>
      </dgm:t>
    </dgm:pt>
    <dgm:pt modelId="{52260EA4-9E1C-4174-B83F-015093B3D5CC}" type="sibTrans" cxnId="{3C0E97CD-DFC2-4D70-8EFF-F2F4526E42B7}">
      <dgm:prSet/>
      <dgm:spPr/>
      <dgm:t>
        <a:bodyPr/>
        <a:lstStyle/>
        <a:p>
          <a:pPr latinLnBrk="1"/>
          <a:endParaRPr lang="ko-KR" altLang="en-US"/>
        </a:p>
      </dgm:t>
    </dgm:pt>
    <dgm:pt modelId="{29A7280F-74A4-4BC1-8777-B6BD49E6A187}">
      <dgm:prSet custT="1"/>
      <dgm:spPr/>
      <dgm:t>
        <a:bodyPr/>
        <a:lstStyle/>
        <a:p>
          <a:pPr rtl="0" latinLnBrk="1"/>
          <a:r>
            <a:rPr lang="en-US" sz="2000" dirty="0" smtClean="0"/>
            <a:t>70</a:t>
          </a:r>
          <a:r>
            <a:rPr lang="ko-KR" sz="2000" dirty="0" smtClean="0"/>
            <a:t>세</a:t>
          </a:r>
          <a:r>
            <a:rPr lang="en-US" sz="2000" dirty="0" smtClean="0"/>
            <a:t>~74</a:t>
          </a:r>
          <a:r>
            <a:rPr lang="ko-KR" sz="2000" dirty="0" smtClean="0"/>
            <a:t>세 </a:t>
          </a:r>
          <a:r>
            <a:rPr lang="en-US" sz="2000" dirty="0" smtClean="0"/>
            <a:t>23.7%</a:t>
          </a:r>
          <a:endParaRPr lang="ko-KR" sz="2000" dirty="0"/>
        </a:p>
      </dgm:t>
    </dgm:pt>
    <dgm:pt modelId="{B826683C-E8D3-4006-BC84-330961192ECD}" type="parTrans" cxnId="{AB40E620-9154-4FEF-B46C-D710C4D0B33E}">
      <dgm:prSet/>
      <dgm:spPr/>
      <dgm:t>
        <a:bodyPr/>
        <a:lstStyle/>
        <a:p>
          <a:pPr latinLnBrk="1"/>
          <a:endParaRPr lang="ko-KR" altLang="en-US"/>
        </a:p>
      </dgm:t>
    </dgm:pt>
    <dgm:pt modelId="{7DE28508-755E-4391-A018-93E20EFC0FB4}" type="sibTrans" cxnId="{AB40E620-9154-4FEF-B46C-D710C4D0B33E}">
      <dgm:prSet/>
      <dgm:spPr/>
      <dgm:t>
        <a:bodyPr/>
        <a:lstStyle/>
        <a:p>
          <a:pPr latinLnBrk="1"/>
          <a:endParaRPr lang="ko-KR" altLang="en-US"/>
        </a:p>
      </dgm:t>
    </dgm:pt>
    <dgm:pt modelId="{EA3682CB-9586-47F6-8AF4-BEDBF8A73E42}">
      <dgm:prSet custT="1"/>
      <dgm:spPr/>
      <dgm:t>
        <a:bodyPr/>
        <a:lstStyle/>
        <a:p>
          <a:pPr rtl="0" latinLnBrk="1"/>
          <a:r>
            <a:rPr lang="en-US" sz="2000" dirty="0" smtClean="0"/>
            <a:t>75~79</a:t>
          </a:r>
          <a:r>
            <a:rPr lang="ko-KR" sz="2000" dirty="0" smtClean="0"/>
            <a:t>세 </a:t>
          </a:r>
          <a:r>
            <a:rPr lang="en-US" sz="2000" dirty="0" smtClean="0"/>
            <a:t>2.9%</a:t>
          </a:r>
          <a:endParaRPr lang="ko-KR" sz="2000" dirty="0"/>
        </a:p>
      </dgm:t>
    </dgm:pt>
    <dgm:pt modelId="{B9EE6F1F-9CE1-4379-92D7-4D8647436426}" type="parTrans" cxnId="{0E9F00A1-619D-46BD-8C1F-D162255DA195}">
      <dgm:prSet/>
      <dgm:spPr/>
      <dgm:t>
        <a:bodyPr/>
        <a:lstStyle/>
        <a:p>
          <a:pPr latinLnBrk="1"/>
          <a:endParaRPr lang="ko-KR" altLang="en-US"/>
        </a:p>
      </dgm:t>
    </dgm:pt>
    <dgm:pt modelId="{5C16B09F-57A3-4069-8A6B-38D346870298}" type="sibTrans" cxnId="{0E9F00A1-619D-46BD-8C1F-D162255DA195}">
      <dgm:prSet/>
      <dgm:spPr/>
      <dgm:t>
        <a:bodyPr/>
        <a:lstStyle/>
        <a:p>
          <a:pPr latinLnBrk="1"/>
          <a:endParaRPr lang="ko-KR" altLang="en-US"/>
        </a:p>
      </dgm:t>
    </dgm:pt>
    <dgm:pt modelId="{F2786550-2FB9-48B9-B75F-EA59DBC57F9B}">
      <dgm:prSet custT="1"/>
      <dgm:spPr/>
      <dgm:t>
        <a:bodyPr/>
        <a:lstStyle/>
        <a:p>
          <a:pPr rtl="0" latinLnBrk="1"/>
          <a:r>
            <a:rPr lang="en-US" sz="2000" dirty="0" smtClean="0"/>
            <a:t>80~84</a:t>
          </a:r>
          <a:r>
            <a:rPr lang="ko-KR" sz="2000" dirty="0" smtClean="0"/>
            <a:t>세 </a:t>
          </a:r>
          <a:r>
            <a:rPr lang="en-US" sz="2000" dirty="0" smtClean="0"/>
            <a:t>19.8%</a:t>
          </a:r>
          <a:endParaRPr lang="ko-KR" sz="2000" dirty="0"/>
        </a:p>
      </dgm:t>
    </dgm:pt>
    <dgm:pt modelId="{7C5ED299-8250-4CF5-BC57-D033B4369E4C}" type="parTrans" cxnId="{0219FF94-BB14-4C2E-993C-45D4B4F81849}">
      <dgm:prSet/>
      <dgm:spPr/>
      <dgm:t>
        <a:bodyPr/>
        <a:lstStyle/>
        <a:p>
          <a:pPr latinLnBrk="1"/>
          <a:endParaRPr lang="ko-KR" altLang="en-US"/>
        </a:p>
      </dgm:t>
    </dgm:pt>
    <dgm:pt modelId="{883312B3-F4B3-4DBD-8C08-B07C8CE172E6}" type="sibTrans" cxnId="{0219FF94-BB14-4C2E-993C-45D4B4F81849}">
      <dgm:prSet/>
      <dgm:spPr/>
      <dgm:t>
        <a:bodyPr/>
        <a:lstStyle/>
        <a:p>
          <a:pPr latinLnBrk="1"/>
          <a:endParaRPr lang="ko-KR" altLang="en-US"/>
        </a:p>
      </dgm:t>
    </dgm:pt>
    <dgm:pt modelId="{FBC6AC23-7CEB-4CEE-BE4D-354FA6D4E6DF}">
      <dgm:prSet custT="1"/>
      <dgm:spPr/>
      <dgm:t>
        <a:bodyPr/>
        <a:lstStyle/>
        <a:p>
          <a:pPr rtl="0" latinLnBrk="1"/>
          <a:r>
            <a:rPr lang="en-US" sz="2000" dirty="0" smtClean="0"/>
            <a:t>85~89</a:t>
          </a:r>
          <a:r>
            <a:rPr lang="ko-KR" sz="2000" dirty="0" smtClean="0"/>
            <a:t>세 </a:t>
          </a:r>
          <a:r>
            <a:rPr lang="en-US" sz="2000" dirty="0" smtClean="0"/>
            <a:t>10.1%</a:t>
          </a:r>
          <a:endParaRPr lang="ko-KR" sz="2000" dirty="0"/>
        </a:p>
      </dgm:t>
    </dgm:pt>
    <dgm:pt modelId="{201967D6-B324-4648-B125-0199F010228B}" type="parTrans" cxnId="{A468D31F-CDE3-46D6-8703-B298542A3167}">
      <dgm:prSet/>
      <dgm:spPr/>
      <dgm:t>
        <a:bodyPr/>
        <a:lstStyle/>
        <a:p>
          <a:pPr latinLnBrk="1"/>
          <a:endParaRPr lang="ko-KR" altLang="en-US"/>
        </a:p>
      </dgm:t>
    </dgm:pt>
    <dgm:pt modelId="{26B8615A-98CA-4E96-8220-02344EDFD7DA}" type="sibTrans" cxnId="{A468D31F-CDE3-46D6-8703-B298542A3167}">
      <dgm:prSet/>
      <dgm:spPr/>
      <dgm:t>
        <a:bodyPr/>
        <a:lstStyle/>
        <a:p>
          <a:pPr latinLnBrk="1"/>
          <a:endParaRPr lang="ko-KR" altLang="en-US"/>
        </a:p>
      </dgm:t>
    </dgm:pt>
    <dgm:pt modelId="{868374D3-4ABD-41CA-A981-9F478829B328}">
      <dgm:prSet custT="1"/>
      <dgm:spPr/>
      <dgm:t>
        <a:bodyPr/>
        <a:lstStyle/>
        <a:p>
          <a:pPr rtl="0" latinLnBrk="1"/>
          <a:r>
            <a:rPr lang="en-US" sz="2000" dirty="0" smtClean="0"/>
            <a:t>90~ 5.7%</a:t>
          </a:r>
          <a:endParaRPr lang="ko-KR" sz="2000" dirty="0"/>
        </a:p>
      </dgm:t>
    </dgm:pt>
    <dgm:pt modelId="{8F511D16-DF21-432B-A9C1-A357AB9145D4}" type="parTrans" cxnId="{A8F5DD44-5AF7-4A41-94FC-64A848E0DE64}">
      <dgm:prSet/>
      <dgm:spPr/>
      <dgm:t>
        <a:bodyPr/>
        <a:lstStyle/>
        <a:p>
          <a:pPr latinLnBrk="1"/>
          <a:endParaRPr lang="ko-KR" altLang="en-US"/>
        </a:p>
      </dgm:t>
    </dgm:pt>
    <dgm:pt modelId="{FEBB394F-AD6C-455E-A8F2-1B9C0BB71BD7}" type="sibTrans" cxnId="{A8F5DD44-5AF7-4A41-94FC-64A848E0DE64}">
      <dgm:prSet/>
      <dgm:spPr/>
      <dgm:t>
        <a:bodyPr/>
        <a:lstStyle/>
        <a:p>
          <a:pPr latinLnBrk="1"/>
          <a:endParaRPr lang="ko-KR" altLang="en-US"/>
        </a:p>
      </dgm:t>
    </dgm:pt>
    <dgm:pt modelId="{A9093FF1-BBA7-47FE-8EB1-7337C5598107}" type="pres">
      <dgm:prSet presAssocID="{57DB3825-AB64-481D-BE5E-ADDACE6F944A}" presName="compositeShape" presStyleCnt="0">
        <dgm:presLayoutVars>
          <dgm:dir/>
          <dgm:resizeHandles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6C9392B-8DD1-448B-AF2B-5D4F6B025A0C}" type="pres">
      <dgm:prSet presAssocID="{57DB3825-AB64-481D-BE5E-ADDACE6F944A}" presName="pyramid" presStyleLbl="node1" presStyleIdx="0" presStyleCnt="1"/>
      <dgm:spPr/>
    </dgm:pt>
    <dgm:pt modelId="{A3D87B43-C67A-4D42-8062-BA21EE7092DA}" type="pres">
      <dgm:prSet presAssocID="{57DB3825-AB64-481D-BE5E-ADDACE6F944A}" presName="theList" presStyleCnt="0"/>
      <dgm:spPr/>
    </dgm:pt>
    <dgm:pt modelId="{B31FD4A1-F33E-4E02-9FC9-48F46694B8C4}" type="pres">
      <dgm:prSet presAssocID="{D6F013D2-94B5-420B-BEA4-9AA173E530FD}" presName="aNode" presStyleLbl="fgAcc1" presStyleIdx="0" presStyleCnt="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8AD0147-B630-45BE-B529-1F9DC1E75CBE}" type="pres">
      <dgm:prSet presAssocID="{D6F013D2-94B5-420B-BEA4-9AA173E530FD}" presName="aSpace" presStyleCnt="0"/>
      <dgm:spPr/>
    </dgm:pt>
    <dgm:pt modelId="{3E301D70-477E-4210-A840-97DFEF160B70}" type="pres">
      <dgm:prSet presAssocID="{EEA1CF42-7D88-4263-A958-28738E035872}" presName="aNode" presStyleLbl="fgAcc1" presStyleIdx="1" presStyleCnt="8" custLinFactNeighborX="185" custLinFactNeighborY="5899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2EDD41C-4197-4ABB-914A-CC74E025BEED}" type="pres">
      <dgm:prSet presAssocID="{EEA1CF42-7D88-4263-A958-28738E035872}" presName="aSpace" presStyleCnt="0"/>
      <dgm:spPr/>
    </dgm:pt>
    <dgm:pt modelId="{31C2F4C6-2387-4C6D-BCD2-B0D26ECD4495}" type="pres">
      <dgm:prSet presAssocID="{775658A7-C40B-4186-A682-EF1AAACE20FE}" presName="aNode" presStyleLbl="fgAcc1" presStyleIdx="2" presStyleCnt="8" custLinFactNeighborX="13809" custLinFactNeighborY="-4383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9572396-BC64-4151-9A2E-933C1F120704}" type="pres">
      <dgm:prSet presAssocID="{775658A7-C40B-4186-A682-EF1AAACE20FE}" presName="aSpace" presStyleCnt="0"/>
      <dgm:spPr/>
    </dgm:pt>
    <dgm:pt modelId="{7B70DD09-1B39-489D-A139-39A7FDF8F7E5}" type="pres">
      <dgm:prSet presAssocID="{29A7280F-74A4-4BC1-8777-B6BD49E6A187}" presName="aNode" presStyleLbl="fgAcc1" presStyleIdx="3" presStyleCnt="8" custLinFactNeighborX="36515" custLinFactNeighborY="-1378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4DB41E2-16EB-4D8F-BC55-45AB25B31780}" type="pres">
      <dgm:prSet presAssocID="{29A7280F-74A4-4BC1-8777-B6BD49E6A187}" presName="aSpace" presStyleCnt="0"/>
      <dgm:spPr/>
    </dgm:pt>
    <dgm:pt modelId="{199E1D1F-290A-4CBE-967B-F33CE43E57E4}" type="pres">
      <dgm:prSet presAssocID="{EA3682CB-9586-47F6-8AF4-BEDBF8A73E42}" presName="aNode" presStyleLbl="fgAcc1" presStyleIdx="4" presStyleCnt="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15F6D82-256F-4947-AD8A-9B8BA2C77CE5}" type="pres">
      <dgm:prSet presAssocID="{EA3682CB-9586-47F6-8AF4-BEDBF8A73E42}" presName="aSpace" presStyleCnt="0"/>
      <dgm:spPr/>
    </dgm:pt>
    <dgm:pt modelId="{5FBB281D-2F66-4D97-AC00-F40EA1F4DD6B}" type="pres">
      <dgm:prSet presAssocID="{F2786550-2FB9-48B9-B75F-EA59DBC57F9B}" presName="aNode" presStyleLbl="fgAcc1" presStyleIdx="5" presStyleCnt="8" custLinFactNeighborX="27433" custLinFactNeighborY="463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C42ECFA-C1A0-417E-B564-558FAA21CFB0}" type="pres">
      <dgm:prSet presAssocID="{F2786550-2FB9-48B9-B75F-EA59DBC57F9B}" presName="aSpace" presStyleCnt="0"/>
      <dgm:spPr/>
    </dgm:pt>
    <dgm:pt modelId="{67820D5C-0842-427A-A6A2-594F7E261A7C}" type="pres">
      <dgm:prSet presAssocID="{FBC6AC23-7CEB-4CEE-BE4D-354FA6D4E6DF}" presName="aNode" presStyleLbl="fgAcc1" presStyleIdx="6" presStyleCnt="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99AA205-8C7C-455B-91CA-1105FDDF6B6F}" type="pres">
      <dgm:prSet presAssocID="{FBC6AC23-7CEB-4CEE-BE4D-354FA6D4E6DF}" presName="aSpace" presStyleCnt="0"/>
      <dgm:spPr/>
    </dgm:pt>
    <dgm:pt modelId="{014698C9-FE17-4D69-9C84-82DA03B3E31B}" type="pres">
      <dgm:prSet presAssocID="{868374D3-4ABD-41CA-A981-9F478829B328}" presName="aNode" presStyleLbl="fgAcc1" presStyleIdx="7" presStyleCnt="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7B04E8D-0115-4480-844B-42A075D7ED6C}" type="pres">
      <dgm:prSet presAssocID="{868374D3-4ABD-41CA-A981-9F478829B328}" presName="aSpace" presStyleCnt="0"/>
      <dgm:spPr/>
    </dgm:pt>
  </dgm:ptLst>
  <dgm:cxnLst>
    <dgm:cxn modelId="{54F7E4FE-47F5-46DA-863D-8FB4866C1288}" type="presOf" srcId="{D6F013D2-94B5-420B-BEA4-9AA173E530FD}" destId="{B31FD4A1-F33E-4E02-9FC9-48F46694B8C4}" srcOrd="0" destOrd="0" presId="urn:microsoft.com/office/officeart/2005/8/layout/pyramid2"/>
    <dgm:cxn modelId="{F0651125-66F2-4C8A-8614-F9226D36E56F}" srcId="{57DB3825-AB64-481D-BE5E-ADDACE6F944A}" destId="{D6F013D2-94B5-420B-BEA4-9AA173E530FD}" srcOrd="0" destOrd="0" parTransId="{DDBBF4DD-9CD1-4C66-9EDE-F23605C886DE}" sibTransId="{1F24CF39-38DE-4F57-AA6E-9C2B6E065917}"/>
    <dgm:cxn modelId="{6F7743AE-8138-4C4B-8B52-A8DC1E696DED}" type="presOf" srcId="{57DB3825-AB64-481D-BE5E-ADDACE6F944A}" destId="{A9093FF1-BBA7-47FE-8EB1-7337C5598107}" srcOrd="0" destOrd="0" presId="urn:microsoft.com/office/officeart/2005/8/layout/pyramid2"/>
    <dgm:cxn modelId="{0E9F00A1-619D-46BD-8C1F-D162255DA195}" srcId="{57DB3825-AB64-481D-BE5E-ADDACE6F944A}" destId="{EA3682CB-9586-47F6-8AF4-BEDBF8A73E42}" srcOrd="4" destOrd="0" parTransId="{B9EE6F1F-9CE1-4379-92D7-4D8647436426}" sibTransId="{5C16B09F-57A3-4069-8A6B-38D346870298}"/>
    <dgm:cxn modelId="{E07751EF-625A-4E74-ABF1-FC9519B2A3CF}" type="presOf" srcId="{F2786550-2FB9-48B9-B75F-EA59DBC57F9B}" destId="{5FBB281D-2F66-4D97-AC00-F40EA1F4DD6B}" srcOrd="0" destOrd="0" presId="urn:microsoft.com/office/officeart/2005/8/layout/pyramid2"/>
    <dgm:cxn modelId="{3C0E97CD-DFC2-4D70-8EFF-F2F4526E42B7}" srcId="{57DB3825-AB64-481D-BE5E-ADDACE6F944A}" destId="{775658A7-C40B-4186-A682-EF1AAACE20FE}" srcOrd="2" destOrd="0" parTransId="{02D3FF17-1E96-48EC-BA17-6DBD7A4F0ECB}" sibTransId="{52260EA4-9E1C-4174-B83F-015093B3D5CC}"/>
    <dgm:cxn modelId="{0219FF94-BB14-4C2E-993C-45D4B4F81849}" srcId="{57DB3825-AB64-481D-BE5E-ADDACE6F944A}" destId="{F2786550-2FB9-48B9-B75F-EA59DBC57F9B}" srcOrd="5" destOrd="0" parTransId="{7C5ED299-8250-4CF5-BC57-D033B4369E4C}" sibTransId="{883312B3-F4B3-4DBD-8C08-B07C8CE172E6}"/>
    <dgm:cxn modelId="{0A8C33ED-42A0-4662-AB73-C4FC3127F85E}" type="presOf" srcId="{775658A7-C40B-4186-A682-EF1AAACE20FE}" destId="{31C2F4C6-2387-4C6D-BCD2-B0D26ECD4495}" srcOrd="0" destOrd="0" presId="urn:microsoft.com/office/officeart/2005/8/layout/pyramid2"/>
    <dgm:cxn modelId="{23ACA0DE-E9C3-461B-93DC-8B64EBD3A47D}" type="presOf" srcId="{FBC6AC23-7CEB-4CEE-BE4D-354FA6D4E6DF}" destId="{67820D5C-0842-427A-A6A2-594F7E261A7C}" srcOrd="0" destOrd="0" presId="urn:microsoft.com/office/officeart/2005/8/layout/pyramid2"/>
    <dgm:cxn modelId="{BEFDBD0F-4373-43E4-8B09-09FED637190D}" type="presOf" srcId="{868374D3-4ABD-41CA-A981-9F478829B328}" destId="{014698C9-FE17-4D69-9C84-82DA03B3E31B}" srcOrd="0" destOrd="0" presId="urn:microsoft.com/office/officeart/2005/8/layout/pyramid2"/>
    <dgm:cxn modelId="{A8F5DD44-5AF7-4A41-94FC-64A848E0DE64}" srcId="{57DB3825-AB64-481D-BE5E-ADDACE6F944A}" destId="{868374D3-4ABD-41CA-A981-9F478829B328}" srcOrd="7" destOrd="0" parTransId="{8F511D16-DF21-432B-A9C1-A357AB9145D4}" sibTransId="{FEBB394F-AD6C-455E-A8F2-1B9C0BB71BD7}"/>
    <dgm:cxn modelId="{AB40E620-9154-4FEF-B46C-D710C4D0B33E}" srcId="{57DB3825-AB64-481D-BE5E-ADDACE6F944A}" destId="{29A7280F-74A4-4BC1-8777-B6BD49E6A187}" srcOrd="3" destOrd="0" parTransId="{B826683C-E8D3-4006-BC84-330961192ECD}" sibTransId="{7DE28508-755E-4391-A018-93E20EFC0FB4}"/>
    <dgm:cxn modelId="{FD338410-E9B3-4541-A274-3F4E25ECEF97}" type="presOf" srcId="{EEA1CF42-7D88-4263-A958-28738E035872}" destId="{3E301D70-477E-4210-A840-97DFEF160B70}" srcOrd="0" destOrd="0" presId="urn:microsoft.com/office/officeart/2005/8/layout/pyramid2"/>
    <dgm:cxn modelId="{55DE9454-97FA-4B69-B34A-30A685E3A5B7}" type="presOf" srcId="{29A7280F-74A4-4BC1-8777-B6BD49E6A187}" destId="{7B70DD09-1B39-489D-A139-39A7FDF8F7E5}" srcOrd="0" destOrd="0" presId="urn:microsoft.com/office/officeart/2005/8/layout/pyramid2"/>
    <dgm:cxn modelId="{0878877E-CA1A-446C-839C-DA018B640A4C}" srcId="{57DB3825-AB64-481D-BE5E-ADDACE6F944A}" destId="{EEA1CF42-7D88-4263-A958-28738E035872}" srcOrd="1" destOrd="0" parTransId="{EC32B84B-3E39-4BD0-ADFF-3A798D1CD833}" sibTransId="{AB4E314E-A2BE-41B3-B871-9BB1F20D579D}"/>
    <dgm:cxn modelId="{A468D31F-CDE3-46D6-8703-B298542A3167}" srcId="{57DB3825-AB64-481D-BE5E-ADDACE6F944A}" destId="{FBC6AC23-7CEB-4CEE-BE4D-354FA6D4E6DF}" srcOrd="6" destOrd="0" parTransId="{201967D6-B324-4648-B125-0199F010228B}" sibTransId="{26B8615A-98CA-4E96-8220-02344EDFD7DA}"/>
    <dgm:cxn modelId="{5ADEF49C-62FE-45C3-8E8C-B64D2696D405}" type="presOf" srcId="{EA3682CB-9586-47F6-8AF4-BEDBF8A73E42}" destId="{199E1D1F-290A-4CBE-967B-F33CE43E57E4}" srcOrd="0" destOrd="0" presId="urn:microsoft.com/office/officeart/2005/8/layout/pyramid2"/>
    <dgm:cxn modelId="{BA3F4266-FCB7-421C-8B05-458F40BFA1C9}" type="presParOf" srcId="{A9093FF1-BBA7-47FE-8EB1-7337C5598107}" destId="{46C9392B-8DD1-448B-AF2B-5D4F6B025A0C}" srcOrd="0" destOrd="0" presId="urn:microsoft.com/office/officeart/2005/8/layout/pyramid2"/>
    <dgm:cxn modelId="{BC1CA2AE-4E31-45E6-BE4D-FA9E7D22AA8A}" type="presParOf" srcId="{A9093FF1-BBA7-47FE-8EB1-7337C5598107}" destId="{A3D87B43-C67A-4D42-8062-BA21EE7092DA}" srcOrd="1" destOrd="0" presId="urn:microsoft.com/office/officeart/2005/8/layout/pyramid2"/>
    <dgm:cxn modelId="{3A4DAEE0-23BE-439C-BA64-87B3124FB1C8}" type="presParOf" srcId="{A3D87B43-C67A-4D42-8062-BA21EE7092DA}" destId="{B31FD4A1-F33E-4E02-9FC9-48F46694B8C4}" srcOrd="0" destOrd="0" presId="urn:microsoft.com/office/officeart/2005/8/layout/pyramid2"/>
    <dgm:cxn modelId="{70AD416D-2D12-403F-B707-B1C6A6B1BE9A}" type="presParOf" srcId="{A3D87B43-C67A-4D42-8062-BA21EE7092DA}" destId="{C8AD0147-B630-45BE-B529-1F9DC1E75CBE}" srcOrd="1" destOrd="0" presId="urn:microsoft.com/office/officeart/2005/8/layout/pyramid2"/>
    <dgm:cxn modelId="{B482CB00-C103-4C58-AE67-79526D475C51}" type="presParOf" srcId="{A3D87B43-C67A-4D42-8062-BA21EE7092DA}" destId="{3E301D70-477E-4210-A840-97DFEF160B70}" srcOrd="2" destOrd="0" presId="urn:microsoft.com/office/officeart/2005/8/layout/pyramid2"/>
    <dgm:cxn modelId="{28483C99-6928-45DB-A646-D220E806D43D}" type="presParOf" srcId="{A3D87B43-C67A-4D42-8062-BA21EE7092DA}" destId="{92EDD41C-4197-4ABB-914A-CC74E025BEED}" srcOrd="3" destOrd="0" presId="urn:microsoft.com/office/officeart/2005/8/layout/pyramid2"/>
    <dgm:cxn modelId="{04175119-7186-42F9-AA36-2745B8FE04DE}" type="presParOf" srcId="{A3D87B43-C67A-4D42-8062-BA21EE7092DA}" destId="{31C2F4C6-2387-4C6D-BCD2-B0D26ECD4495}" srcOrd="4" destOrd="0" presId="urn:microsoft.com/office/officeart/2005/8/layout/pyramid2"/>
    <dgm:cxn modelId="{29DD8E33-DBCB-4F6F-AF9C-F01A244F4F0D}" type="presParOf" srcId="{A3D87B43-C67A-4D42-8062-BA21EE7092DA}" destId="{19572396-BC64-4151-9A2E-933C1F120704}" srcOrd="5" destOrd="0" presId="urn:microsoft.com/office/officeart/2005/8/layout/pyramid2"/>
    <dgm:cxn modelId="{DBD1EE43-469C-41F5-B9A3-C243C82A4537}" type="presParOf" srcId="{A3D87B43-C67A-4D42-8062-BA21EE7092DA}" destId="{7B70DD09-1B39-489D-A139-39A7FDF8F7E5}" srcOrd="6" destOrd="0" presId="urn:microsoft.com/office/officeart/2005/8/layout/pyramid2"/>
    <dgm:cxn modelId="{A42E2D2A-E492-4987-A1DD-6EE67AAE8F7B}" type="presParOf" srcId="{A3D87B43-C67A-4D42-8062-BA21EE7092DA}" destId="{14DB41E2-16EB-4D8F-BC55-45AB25B31780}" srcOrd="7" destOrd="0" presId="urn:microsoft.com/office/officeart/2005/8/layout/pyramid2"/>
    <dgm:cxn modelId="{24F9A8E4-192A-40A7-ADF6-40ADFD445198}" type="presParOf" srcId="{A3D87B43-C67A-4D42-8062-BA21EE7092DA}" destId="{199E1D1F-290A-4CBE-967B-F33CE43E57E4}" srcOrd="8" destOrd="0" presId="urn:microsoft.com/office/officeart/2005/8/layout/pyramid2"/>
    <dgm:cxn modelId="{D6996585-1568-4D9B-8A36-79CF18EC0EDF}" type="presParOf" srcId="{A3D87B43-C67A-4D42-8062-BA21EE7092DA}" destId="{215F6D82-256F-4947-AD8A-9B8BA2C77CE5}" srcOrd="9" destOrd="0" presId="urn:microsoft.com/office/officeart/2005/8/layout/pyramid2"/>
    <dgm:cxn modelId="{02F382E0-825E-43C5-8221-A8DA66A0DA06}" type="presParOf" srcId="{A3D87B43-C67A-4D42-8062-BA21EE7092DA}" destId="{5FBB281D-2F66-4D97-AC00-F40EA1F4DD6B}" srcOrd="10" destOrd="0" presId="urn:microsoft.com/office/officeart/2005/8/layout/pyramid2"/>
    <dgm:cxn modelId="{E1695287-A67A-45C6-B365-76F5902725EB}" type="presParOf" srcId="{A3D87B43-C67A-4D42-8062-BA21EE7092DA}" destId="{AC42ECFA-C1A0-417E-B564-558FAA21CFB0}" srcOrd="11" destOrd="0" presId="urn:microsoft.com/office/officeart/2005/8/layout/pyramid2"/>
    <dgm:cxn modelId="{2D943786-12CE-419D-B193-4E0ED5E9945A}" type="presParOf" srcId="{A3D87B43-C67A-4D42-8062-BA21EE7092DA}" destId="{67820D5C-0842-427A-A6A2-594F7E261A7C}" srcOrd="12" destOrd="0" presId="urn:microsoft.com/office/officeart/2005/8/layout/pyramid2"/>
    <dgm:cxn modelId="{A3E41D4B-9980-4F65-888A-8045BE6C34E7}" type="presParOf" srcId="{A3D87B43-C67A-4D42-8062-BA21EE7092DA}" destId="{699AA205-8C7C-455B-91CA-1105FDDF6B6F}" srcOrd="13" destOrd="0" presId="urn:microsoft.com/office/officeart/2005/8/layout/pyramid2"/>
    <dgm:cxn modelId="{1738E3C7-4AED-4EF6-A004-FF0A5DB80D4B}" type="presParOf" srcId="{A3D87B43-C67A-4D42-8062-BA21EE7092DA}" destId="{014698C9-FE17-4D69-9C84-82DA03B3E31B}" srcOrd="14" destOrd="0" presId="urn:microsoft.com/office/officeart/2005/8/layout/pyramid2"/>
    <dgm:cxn modelId="{823C2C3A-3CAD-4FF4-818F-1F186466F36F}" type="presParOf" srcId="{A3D87B43-C67A-4D42-8062-BA21EE7092DA}" destId="{27B04E8D-0115-4480-844B-42A075D7ED6C}" srcOrd="15" destOrd="0" presId="urn:microsoft.com/office/officeart/2005/8/layout/pyramid2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EBD0209-97F3-4ED0-A846-0DBF9AF2592A}" type="doc">
      <dgm:prSet loTypeId="urn:microsoft.com/office/officeart/2005/8/layout/hProcess9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D0AE182F-A1C8-409A-979D-3EA6D21D44D7}">
      <dgm:prSet/>
      <dgm:spPr/>
      <dgm:t>
        <a:bodyPr/>
        <a:lstStyle/>
        <a:p>
          <a:pPr rtl="0" latinLnBrk="1"/>
          <a:r>
            <a:rPr lang="ko-KR" dirty="0" smtClean="0"/>
            <a:t>신고의무자 </a:t>
          </a:r>
          <a:r>
            <a:rPr lang="en-US" altLang="ko-KR" dirty="0" smtClean="0"/>
            <a:t> </a:t>
          </a:r>
          <a:r>
            <a:rPr lang="en-US" dirty="0" smtClean="0"/>
            <a:t>14.0%</a:t>
          </a:r>
          <a:endParaRPr lang="ko-KR" dirty="0"/>
        </a:p>
      </dgm:t>
    </dgm:pt>
    <dgm:pt modelId="{5C37FA40-F021-4D2D-8AEE-EA614F9B1440}" type="parTrans" cxnId="{7CCED5E7-71F9-4BF7-BDA9-C92698610164}">
      <dgm:prSet/>
      <dgm:spPr/>
      <dgm:t>
        <a:bodyPr/>
        <a:lstStyle/>
        <a:p>
          <a:pPr latinLnBrk="1"/>
          <a:endParaRPr lang="ko-KR" altLang="en-US"/>
        </a:p>
      </dgm:t>
    </dgm:pt>
    <dgm:pt modelId="{52D0AFBF-EB88-4C27-A0D3-19D81AB55CF8}" type="sibTrans" cxnId="{7CCED5E7-71F9-4BF7-BDA9-C92698610164}">
      <dgm:prSet/>
      <dgm:spPr/>
      <dgm:t>
        <a:bodyPr/>
        <a:lstStyle/>
        <a:p>
          <a:pPr latinLnBrk="1"/>
          <a:endParaRPr lang="ko-KR" altLang="en-US"/>
        </a:p>
      </dgm:t>
    </dgm:pt>
    <dgm:pt modelId="{879EFF85-CEB7-4FEF-BA30-BEFD2739C27E}">
      <dgm:prSet/>
      <dgm:spPr/>
      <dgm:t>
        <a:bodyPr/>
        <a:lstStyle/>
        <a:p>
          <a:pPr rtl="0" latinLnBrk="1"/>
          <a:r>
            <a:rPr lang="ko-KR" dirty="0" smtClean="0"/>
            <a:t>피해자 본인 </a:t>
          </a:r>
          <a:r>
            <a:rPr lang="en-US" altLang="ko-KR" dirty="0" smtClean="0"/>
            <a:t> </a:t>
          </a:r>
          <a:r>
            <a:rPr lang="en-US" dirty="0" smtClean="0"/>
            <a:t>28.6%</a:t>
          </a:r>
          <a:endParaRPr lang="ko-KR" dirty="0"/>
        </a:p>
      </dgm:t>
    </dgm:pt>
    <dgm:pt modelId="{F7C0FB7E-7FF6-4FD0-B8E5-B9BBF4FCF81C}" type="parTrans" cxnId="{BBA07561-61FB-4D82-BD2E-AEBEE9B50FAA}">
      <dgm:prSet/>
      <dgm:spPr/>
      <dgm:t>
        <a:bodyPr/>
        <a:lstStyle/>
        <a:p>
          <a:pPr latinLnBrk="1"/>
          <a:endParaRPr lang="ko-KR" altLang="en-US"/>
        </a:p>
      </dgm:t>
    </dgm:pt>
    <dgm:pt modelId="{CD02FC58-8AEB-4FD8-BAEF-3D20FC6DEBAA}" type="sibTrans" cxnId="{BBA07561-61FB-4D82-BD2E-AEBEE9B50FAA}">
      <dgm:prSet/>
      <dgm:spPr/>
      <dgm:t>
        <a:bodyPr/>
        <a:lstStyle/>
        <a:p>
          <a:pPr latinLnBrk="1"/>
          <a:endParaRPr lang="ko-KR" altLang="en-US"/>
        </a:p>
      </dgm:t>
    </dgm:pt>
    <dgm:pt modelId="{10D25ED1-0B8C-44FD-99F7-FEB4BCCF362A}">
      <dgm:prSet/>
      <dgm:spPr/>
      <dgm:t>
        <a:bodyPr/>
        <a:lstStyle/>
        <a:p>
          <a:pPr rtl="0" latinLnBrk="1"/>
          <a:r>
            <a:rPr lang="ko-KR" dirty="0" smtClean="0"/>
            <a:t>학대행위자 본인 </a:t>
          </a:r>
          <a:r>
            <a:rPr lang="en-US" altLang="ko-KR" dirty="0" smtClean="0"/>
            <a:t> </a:t>
          </a:r>
          <a:r>
            <a:rPr lang="en-US" dirty="0" smtClean="0"/>
            <a:t>0.1%</a:t>
          </a:r>
          <a:endParaRPr lang="ko-KR" dirty="0"/>
        </a:p>
      </dgm:t>
    </dgm:pt>
    <dgm:pt modelId="{7D675B85-4AD6-421E-ACFF-D1E31BBCCB0E}" type="parTrans" cxnId="{4335DDD3-2218-4F9B-ABA7-9C6738992706}">
      <dgm:prSet/>
      <dgm:spPr/>
      <dgm:t>
        <a:bodyPr/>
        <a:lstStyle/>
        <a:p>
          <a:pPr latinLnBrk="1"/>
          <a:endParaRPr lang="ko-KR" altLang="en-US"/>
        </a:p>
      </dgm:t>
    </dgm:pt>
    <dgm:pt modelId="{9061021D-34FE-4279-9F32-6FECE12D465B}" type="sibTrans" cxnId="{4335DDD3-2218-4F9B-ABA7-9C6738992706}">
      <dgm:prSet/>
      <dgm:spPr/>
      <dgm:t>
        <a:bodyPr/>
        <a:lstStyle/>
        <a:p>
          <a:pPr latinLnBrk="1"/>
          <a:endParaRPr lang="ko-KR" altLang="en-US"/>
        </a:p>
      </dgm:t>
    </dgm:pt>
    <dgm:pt modelId="{C3BF3C01-0A6E-41B9-8FEB-D693BDB3AB22}">
      <dgm:prSet/>
      <dgm:spPr/>
      <dgm:t>
        <a:bodyPr/>
        <a:lstStyle/>
        <a:p>
          <a:pPr rtl="0" latinLnBrk="1"/>
          <a:r>
            <a:rPr lang="ko-KR" dirty="0" smtClean="0"/>
            <a:t>친족 </a:t>
          </a:r>
          <a:r>
            <a:rPr lang="en-US" altLang="ko-KR" dirty="0" smtClean="0"/>
            <a:t> </a:t>
          </a:r>
          <a:r>
            <a:rPr lang="en-US" dirty="0" smtClean="0"/>
            <a:t>24.0%</a:t>
          </a:r>
          <a:endParaRPr lang="ko-KR" dirty="0"/>
        </a:p>
      </dgm:t>
    </dgm:pt>
    <dgm:pt modelId="{B199AC7A-EA37-4209-B0A3-CED1298675C2}" type="parTrans" cxnId="{1A21476A-C636-40FB-9427-CCF65AF54688}">
      <dgm:prSet/>
      <dgm:spPr/>
      <dgm:t>
        <a:bodyPr/>
        <a:lstStyle/>
        <a:p>
          <a:pPr latinLnBrk="1"/>
          <a:endParaRPr lang="ko-KR" altLang="en-US"/>
        </a:p>
      </dgm:t>
    </dgm:pt>
    <dgm:pt modelId="{A8AE192D-FAF9-47D8-8028-E0D140B962E7}" type="sibTrans" cxnId="{1A21476A-C636-40FB-9427-CCF65AF54688}">
      <dgm:prSet/>
      <dgm:spPr/>
      <dgm:t>
        <a:bodyPr/>
        <a:lstStyle/>
        <a:p>
          <a:pPr latinLnBrk="1"/>
          <a:endParaRPr lang="ko-KR" altLang="en-US"/>
        </a:p>
      </dgm:t>
    </dgm:pt>
    <dgm:pt modelId="{0367B28A-E874-488B-85E6-4B48530299FA}">
      <dgm:prSet/>
      <dgm:spPr/>
      <dgm:t>
        <a:bodyPr/>
        <a:lstStyle/>
        <a:p>
          <a:pPr rtl="0" latinLnBrk="1"/>
          <a:r>
            <a:rPr lang="ko-KR" dirty="0" smtClean="0"/>
            <a:t>타인 </a:t>
          </a:r>
          <a:r>
            <a:rPr lang="en-US" dirty="0" smtClean="0"/>
            <a:t>12.5%</a:t>
          </a:r>
          <a:endParaRPr lang="ko-KR" dirty="0"/>
        </a:p>
      </dgm:t>
    </dgm:pt>
    <dgm:pt modelId="{905E5B25-A515-4C14-AA16-258E4D0A41E1}" type="parTrans" cxnId="{CBF4F0D3-9C03-442F-A4B7-7B5EA6F679EF}">
      <dgm:prSet/>
      <dgm:spPr/>
      <dgm:t>
        <a:bodyPr/>
        <a:lstStyle/>
        <a:p>
          <a:pPr latinLnBrk="1"/>
          <a:endParaRPr lang="ko-KR" altLang="en-US"/>
        </a:p>
      </dgm:t>
    </dgm:pt>
    <dgm:pt modelId="{C8FCA221-1D7E-4892-977D-AF21577CBD22}" type="sibTrans" cxnId="{CBF4F0D3-9C03-442F-A4B7-7B5EA6F679EF}">
      <dgm:prSet/>
      <dgm:spPr/>
      <dgm:t>
        <a:bodyPr/>
        <a:lstStyle/>
        <a:p>
          <a:pPr latinLnBrk="1"/>
          <a:endParaRPr lang="ko-KR" altLang="en-US"/>
        </a:p>
      </dgm:t>
    </dgm:pt>
    <dgm:pt modelId="{2BBC2164-9071-4872-AF70-7F9D07ED0BB8}">
      <dgm:prSet/>
      <dgm:spPr/>
      <dgm:t>
        <a:bodyPr/>
        <a:lstStyle/>
        <a:p>
          <a:pPr rtl="0" latinLnBrk="1"/>
          <a:r>
            <a:rPr lang="ko-KR" dirty="0" smtClean="0"/>
            <a:t>기관 </a:t>
          </a:r>
          <a:r>
            <a:rPr lang="en-US" dirty="0" smtClean="0"/>
            <a:t>13.1%</a:t>
          </a:r>
          <a:endParaRPr lang="ko-KR" dirty="0"/>
        </a:p>
      </dgm:t>
    </dgm:pt>
    <dgm:pt modelId="{FFB038A5-CA7B-4429-B34A-91E414777DF2}" type="parTrans" cxnId="{AFB30A6F-0F93-4071-AE39-25E1791D6625}">
      <dgm:prSet/>
      <dgm:spPr/>
      <dgm:t>
        <a:bodyPr/>
        <a:lstStyle/>
        <a:p>
          <a:pPr latinLnBrk="1"/>
          <a:endParaRPr lang="ko-KR" altLang="en-US"/>
        </a:p>
      </dgm:t>
    </dgm:pt>
    <dgm:pt modelId="{D93E15AB-D2CD-4559-A715-09C1C3D024BE}" type="sibTrans" cxnId="{AFB30A6F-0F93-4071-AE39-25E1791D6625}">
      <dgm:prSet/>
      <dgm:spPr/>
      <dgm:t>
        <a:bodyPr/>
        <a:lstStyle/>
        <a:p>
          <a:pPr latinLnBrk="1"/>
          <a:endParaRPr lang="ko-KR" altLang="en-US"/>
        </a:p>
      </dgm:t>
    </dgm:pt>
    <dgm:pt modelId="{037E40D0-E8C1-4990-AEA1-12661CDD790E}">
      <dgm:prSet/>
      <dgm:spPr/>
      <dgm:t>
        <a:bodyPr/>
        <a:lstStyle/>
        <a:p>
          <a:pPr rtl="0" latinLnBrk="1"/>
          <a:r>
            <a:rPr lang="ko-KR" dirty="0" smtClean="0"/>
            <a:t>기타  </a:t>
          </a:r>
          <a:r>
            <a:rPr lang="en-US" dirty="0" smtClean="0"/>
            <a:t>7.6%</a:t>
          </a:r>
          <a:endParaRPr lang="ko-KR" dirty="0"/>
        </a:p>
      </dgm:t>
    </dgm:pt>
    <dgm:pt modelId="{E3B1F936-ED0A-4F3F-9CBF-F5C0E1752DA9}" type="parTrans" cxnId="{E3447181-A69C-4DE9-90A5-6A710454F22F}">
      <dgm:prSet/>
      <dgm:spPr/>
      <dgm:t>
        <a:bodyPr/>
        <a:lstStyle/>
        <a:p>
          <a:pPr latinLnBrk="1"/>
          <a:endParaRPr lang="ko-KR" altLang="en-US"/>
        </a:p>
      </dgm:t>
    </dgm:pt>
    <dgm:pt modelId="{D84DA69E-4D2E-45B2-ADF0-66EEB9AADB52}" type="sibTrans" cxnId="{E3447181-A69C-4DE9-90A5-6A710454F22F}">
      <dgm:prSet/>
      <dgm:spPr/>
      <dgm:t>
        <a:bodyPr/>
        <a:lstStyle/>
        <a:p>
          <a:pPr latinLnBrk="1"/>
          <a:endParaRPr lang="ko-KR" altLang="en-US"/>
        </a:p>
      </dgm:t>
    </dgm:pt>
    <dgm:pt modelId="{461CB009-CD04-471B-9752-44C5AE8A1BBD}" type="pres">
      <dgm:prSet presAssocID="{9EBD0209-97F3-4ED0-A846-0DBF9AF2592A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D8C274C-23FA-4080-8929-89F7084659DB}" type="pres">
      <dgm:prSet presAssocID="{9EBD0209-97F3-4ED0-A846-0DBF9AF2592A}" presName="arrow" presStyleLbl="bgShp" presStyleIdx="0" presStyleCnt="1"/>
      <dgm:spPr/>
    </dgm:pt>
    <dgm:pt modelId="{57DA0963-B9E0-4535-87F6-6C6DC2D36821}" type="pres">
      <dgm:prSet presAssocID="{9EBD0209-97F3-4ED0-A846-0DBF9AF2592A}" presName="linearProcess" presStyleCnt="0"/>
      <dgm:spPr/>
    </dgm:pt>
    <dgm:pt modelId="{6F73702E-CBD2-467E-86AE-9E17908DCBB1}" type="pres">
      <dgm:prSet presAssocID="{D0AE182F-A1C8-409A-979D-3EA6D21D44D7}" presName="textNode" presStyleLbl="node1" presStyleIdx="0" presStyleCnt="7" custScaleY="12280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9246D2B-58BE-4F70-ABEC-8749231BA766}" type="pres">
      <dgm:prSet presAssocID="{52D0AFBF-EB88-4C27-A0D3-19D81AB55CF8}" presName="sibTrans" presStyleCnt="0"/>
      <dgm:spPr/>
    </dgm:pt>
    <dgm:pt modelId="{1BEEE284-53C0-4F38-9DBD-FAD0ED0F5D87}" type="pres">
      <dgm:prSet presAssocID="{879EFF85-CEB7-4FEF-BA30-BEFD2739C27E}" presName="textNode" presStyleLbl="node1" presStyleIdx="1" presStyleCnt="7" custScaleY="20053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3C35D4A-0FEC-4037-8135-393F8A7C7188}" type="pres">
      <dgm:prSet presAssocID="{CD02FC58-8AEB-4FD8-BAEF-3D20FC6DEBAA}" presName="sibTrans" presStyleCnt="0"/>
      <dgm:spPr/>
    </dgm:pt>
    <dgm:pt modelId="{C1A83279-7126-4184-94DB-F7FE37CBE945}" type="pres">
      <dgm:prSet presAssocID="{10D25ED1-0B8C-44FD-99F7-FEB4BCCF362A}" presName="text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ED2006E-B0FD-41C6-A526-BEDCE92E0C92}" type="pres">
      <dgm:prSet presAssocID="{9061021D-34FE-4279-9F32-6FECE12D465B}" presName="sibTrans" presStyleCnt="0"/>
      <dgm:spPr/>
    </dgm:pt>
    <dgm:pt modelId="{5A268CFB-5743-4111-8359-9942F28F5222}" type="pres">
      <dgm:prSet presAssocID="{C3BF3C01-0A6E-41B9-8FEB-D693BDB3AB22}" presName="textNode" presStyleLbl="node1" presStyleIdx="3" presStyleCnt="7" custScaleY="16520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258DA05-FE2B-4483-AF89-A8FC9FC149D7}" type="pres">
      <dgm:prSet presAssocID="{A8AE192D-FAF9-47D8-8028-E0D140B962E7}" presName="sibTrans" presStyleCnt="0"/>
      <dgm:spPr/>
    </dgm:pt>
    <dgm:pt modelId="{C758DCE0-9F0C-405A-A2A2-F121B82B65D7}" type="pres">
      <dgm:prSet presAssocID="{0367B28A-E874-488B-85E6-4B48530299FA}" presName="text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2FA4864-F142-4DF8-BAF1-08E5CDB3B5BC}" type="pres">
      <dgm:prSet presAssocID="{C8FCA221-1D7E-4892-977D-AF21577CBD22}" presName="sibTrans" presStyleCnt="0"/>
      <dgm:spPr/>
    </dgm:pt>
    <dgm:pt modelId="{6E0C4A8A-9659-47FD-B3FC-52F20B447430}" type="pres">
      <dgm:prSet presAssocID="{2BBC2164-9071-4872-AF70-7F9D07ED0BB8}" presName="text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D5D2F92-CB5F-4B8A-95A6-3898723EABC3}" type="pres">
      <dgm:prSet presAssocID="{D93E15AB-D2CD-4559-A715-09C1C3D024BE}" presName="sibTrans" presStyleCnt="0"/>
      <dgm:spPr/>
    </dgm:pt>
    <dgm:pt modelId="{37F163F4-D54C-4004-A14A-F94997EBD673}" type="pres">
      <dgm:prSet presAssocID="{037E40D0-E8C1-4990-AEA1-12661CDD790E}" presName="text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35F74BBC-C292-411E-841F-D1690A8534F0}" type="presOf" srcId="{C3BF3C01-0A6E-41B9-8FEB-D693BDB3AB22}" destId="{5A268CFB-5743-4111-8359-9942F28F5222}" srcOrd="0" destOrd="0" presId="urn:microsoft.com/office/officeart/2005/8/layout/hProcess9"/>
    <dgm:cxn modelId="{CBF4F0D3-9C03-442F-A4B7-7B5EA6F679EF}" srcId="{9EBD0209-97F3-4ED0-A846-0DBF9AF2592A}" destId="{0367B28A-E874-488B-85E6-4B48530299FA}" srcOrd="4" destOrd="0" parTransId="{905E5B25-A515-4C14-AA16-258E4D0A41E1}" sibTransId="{C8FCA221-1D7E-4892-977D-AF21577CBD22}"/>
    <dgm:cxn modelId="{AFB30A6F-0F93-4071-AE39-25E1791D6625}" srcId="{9EBD0209-97F3-4ED0-A846-0DBF9AF2592A}" destId="{2BBC2164-9071-4872-AF70-7F9D07ED0BB8}" srcOrd="5" destOrd="0" parTransId="{FFB038A5-CA7B-4429-B34A-91E414777DF2}" sibTransId="{D93E15AB-D2CD-4559-A715-09C1C3D024BE}"/>
    <dgm:cxn modelId="{BBA07561-61FB-4D82-BD2E-AEBEE9B50FAA}" srcId="{9EBD0209-97F3-4ED0-A846-0DBF9AF2592A}" destId="{879EFF85-CEB7-4FEF-BA30-BEFD2739C27E}" srcOrd="1" destOrd="0" parTransId="{F7C0FB7E-7FF6-4FD0-B8E5-B9BBF4FCF81C}" sibTransId="{CD02FC58-8AEB-4FD8-BAEF-3D20FC6DEBAA}"/>
    <dgm:cxn modelId="{E3447181-A69C-4DE9-90A5-6A710454F22F}" srcId="{9EBD0209-97F3-4ED0-A846-0DBF9AF2592A}" destId="{037E40D0-E8C1-4990-AEA1-12661CDD790E}" srcOrd="6" destOrd="0" parTransId="{E3B1F936-ED0A-4F3F-9CBF-F5C0E1752DA9}" sibTransId="{D84DA69E-4D2E-45B2-ADF0-66EEB9AADB52}"/>
    <dgm:cxn modelId="{9201E405-9457-4D23-84E6-84974AA8F00B}" type="presOf" srcId="{2BBC2164-9071-4872-AF70-7F9D07ED0BB8}" destId="{6E0C4A8A-9659-47FD-B3FC-52F20B447430}" srcOrd="0" destOrd="0" presId="urn:microsoft.com/office/officeart/2005/8/layout/hProcess9"/>
    <dgm:cxn modelId="{7CCED5E7-71F9-4BF7-BDA9-C92698610164}" srcId="{9EBD0209-97F3-4ED0-A846-0DBF9AF2592A}" destId="{D0AE182F-A1C8-409A-979D-3EA6D21D44D7}" srcOrd="0" destOrd="0" parTransId="{5C37FA40-F021-4D2D-8AEE-EA614F9B1440}" sibTransId="{52D0AFBF-EB88-4C27-A0D3-19D81AB55CF8}"/>
    <dgm:cxn modelId="{0FBEA362-EE5F-45E0-A362-0B85FDBA3B62}" type="presOf" srcId="{0367B28A-E874-488B-85E6-4B48530299FA}" destId="{C758DCE0-9F0C-405A-A2A2-F121B82B65D7}" srcOrd="0" destOrd="0" presId="urn:microsoft.com/office/officeart/2005/8/layout/hProcess9"/>
    <dgm:cxn modelId="{4335DDD3-2218-4F9B-ABA7-9C6738992706}" srcId="{9EBD0209-97F3-4ED0-A846-0DBF9AF2592A}" destId="{10D25ED1-0B8C-44FD-99F7-FEB4BCCF362A}" srcOrd="2" destOrd="0" parTransId="{7D675B85-4AD6-421E-ACFF-D1E31BBCCB0E}" sibTransId="{9061021D-34FE-4279-9F32-6FECE12D465B}"/>
    <dgm:cxn modelId="{AAFDF55F-48CF-467A-B8AE-60546A67B9F2}" type="presOf" srcId="{037E40D0-E8C1-4990-AEA1-12661CDD790E}" destId="{37F163F4-D54C-4004-A14A-F94997EBD673}" srcOrd="0" destOrd="0" presId="urn:microsoft.com/office/officeart/2005/8/layout/hProcess9"/>
    <dgm:cxn modelId="{1A21476A-C636-40FB-9427-CCF65AF54688}" srcId="{9EBD0209-97F3-4ED0-A846-0DBF9AF2592A}" destId="{C3BF3C01-0A6E-41B9-8FEB-D693BDB3AB22}" srcOrd="3" destOrd="0" parTransId="{B199AC7A-EA37-4209-B0A3-CED1298675C2}" sibTransId="{A8AE192D-FAF9-47D8-8028-E0D140B962E7}"/>
    <dgm:cxn modelId="{0A3CBA57-3007-4052-AD61-894155E234CD}" type="presOf" srcId="{D0AE182F-A1C8-409A-979D-3EA6D21D44D7}" destId="{6F73702E-CBD2-467E-86AE-9E17908DCBB1}" srcOrd="0" destOrd="0" presId="urn:microsoft.com/office/officeart/2005/8/layout/hProcess9"/>
    <dgm:cxn modelId="{9B74BBC2-31B5-4CD1-8B94-9004C43EAD2F}" type="presOf" srcId="{10D25ED1-0B8C-44FD-99F7-FEB4BCCF362A}" destId="{C1A83279-7126-4184-94DB-F7FE37CBE945}" srcOrd="0" destOrd="0" presId="urn:microsoft.com/office/officeart/2005/8/layout/hProcess9"/>
    <dgm:cxn modelId="{E16CBA30-332D-40D7-A3AF-37BA7A6CE922}" type="presOf" srcId="{879EFF85-CEB7-4FEF-BA30-BEFD2739C27E}" destId="{1BEEE284-53C0-4F38-9DBD-FAD0ED0F5D87}" srcOrd="0" destOrd="0" presId="urn:microsoft.com/office/officeart/2005/8/layout/hProcess9"/>
    <dgm:cxn modelId="{DBEE3035-8158-4075-9DE2-E4F5A983C716}" type="presOf" srcId="{9EBD0209-97F3-4ED0-A846-0DBF9AF2592A}" destId="{461CB009-CD04-471B-9752-44C5AE8A1BBD}" srcOrd="0" destOrd="0" presId="urn:microsoft.com/office/officeart/2005/8/layout/hProcess9"/>
    <dgm:cxn modelId="{081A13B7-3ABB-48E6-9F65-9E40E98784CA}" type="presParOf" srcId="{461CB009-CD04-471B-9752-44C5AE8A1BBD}" destId="{0D8C274C-23FA-4080-8929-89F7084659DB}" srcOrd="0" destOrd="0" presId="urn:microsoft.com/office/officeart/2005/8/layout/hProcess9"/>
    <dgm:cxn modelId="{20F28703-4144-4542-8848-C4561A92F08E}" type="presParOf" srcId="{461CB009-CD04-471B-9752-44C5AE8A1BBD}" destId="{57DA0963-B9E0-4535-87F6-6C6DC2D36821}" srcOrd="1" destOrd="0" presId="urn:microsoft.com/office/officeart/2005/8/layout/hProcess9"/>
    <dgm:cxn modelId="{A6D2C7AF-1570-4E5E-9C15-96F7D3EE70AD}" type="presParOf" srcId="{57DA0963-B9E0-4535-87F6-6C6DC2D36821}" destId="{6F73702E-CBD2-467E-86AE-9E17908DCBB1}" srcOrd="0" destOrd="0" presId="urn:microsoft.com/office/officeart/2005/8/layout/hProcess9"/>
    <dgm:cxn modelId="{BEF5332B-3546-4926-9772-52ABB1200EE1}" type="presParOf" srcId="{57DA0963-B9E0-4535-87F6-6C6DC2D36821}" destId="{59246D2B-58BE-4F70-ABEC-8749231BA766}" srcOrd="1" destOrd="0" presId="urn:microsoft.com/office/officeart/2005/8/layout/hProcess9"/>
    <dgm:cxn modelId="{4736C9D0-189F-4D90-BEB7-FAFD47E877E8}" type="presParOf" srcId="{57DA0963-B9E0-4535-87F6-6C6DC2D36821}" destId="{1BEEE284-53C0-4F38-9DBD-FAD0ED0F5D87}" srcOrd="2" destOrd="0" presId="urn:microsoft.com/office/officeart/2005/8/layout/hProcess9"/>
    <dgm:cxn modelId="{2037327E-60B3-4669-B95F-EAB7EDB0305D}" type="presParOf" srcId="{57DA0963-B9E0-4535-87F6-6C6DC2D36821}" destId="{D3C35D4A-0FEC-4037-8135-393F8A7C7188}" srcOrd="3" destOrd="0" presId="urn:microsoft.com/office/officeart/2005/8/layout/hProcess9"/>
    <dgm:cxn modelId="{E0C7CB07-646F-430A-9195-AF6D8962AC00}" type="presParOf" srcId="{57DA0963-B9E0-4535-87F6-6C6DC2D36821}" destId="{C1A83279-7126-4184-94DB-F7FE37CBE945}" srcOrd="4" destOrd="0" presId="urn:microsoft.com/office/officeart/2005/8/layout/hProcess9"/>
    <dgm:cxn modelId="{52AC3C8F-8955-44D3-B6D0-06C1567FA902}" type="presParOf" srcId="{57DA0963-B9E0-4535-87F6-6C6DC2D36821}" destId="{FED2006E-B0FD-41C6-A526-BEDCE92E0C92}" srcOrd="5" destOrd="0" presId="urn:microsoft.com/office/officeart/2005/8/layout/hProcess9"/>
    <dgm:cxn modelId="{4BFA941C-C396-42D8-9EE7-B8F3E3E1B326}" type="presParOf" srcId="{57DA0963-B9E0-4535-87F6-6C6DC2D36821}" destId="{5A268CFB-5743-4111-8359-9942F28F5222}" srcOrd="6" destOrd="0" presId="urn:microsoft.com/office/officeart/2005/8/layout/hProcess9"/>
    <dgm:cxn modelId="{00A55F84-C09E-473A-A520-98DAB407D99E}" type="presParOf" srcId="{57DA0963-B9E0-4535-87F6-6C6DC2D36821}" destId="{5258DA05-FE2B-4483-AF89-A8FC9FC149D7}" srcOrd="7" destOrd="0" presId="urn:microsoft.com/office/officeart/2005/8/layout/hProcess9"/>
    <dgm:cxn modelId="{A92976BC-A0E2-43C2-B087-B67DF386979C}" type="presParOf" srcId="{57DA0963-B9E0-4535-87F6-6C6DC2D36821}" destId="{C758DCE0-9F0C-405A-A2A2-F121B82B65D7}" srcOrd="8" destOrd="0" presId="urn:microsoft.com/office/officeart/2005/8/layout/hProcess9"/>
    <dgm:cxn modelId="{C07AA827-4EB8-4107-BD10-4F3C97A44CBD}" type="presParOf" srcId="{57DA0963-B9E0-4535-87F6-6C6DC2D36821}" destId="{32FA4864-F142-4DF8-BAF1-08E5CDB3B5BC}" srcOrd="9" destOrd="0" presId="urn:microsoft.com/office/officeart/2005/8/layout/hProcess9"/>
    <dgm:cxn modelId="{A20145BD-F8CD-44DE-BC97-3757BD96D7FE}" type="presParOf" srcId="{57DA0963-B9E0-4535-87F6-6C6DC2D36821}" destId="{6E0C4A8A-9659-47FD-B3FC-52F20B447430}" srcOrd="10" destOrd="0" presId="urn:microsoft.com/office/officeart/2005/8/layout/hProcess9"/>
    <dgm:cxn modelId="{CC663E4C-3EE9-4303-98E7-ABB399ECB374}" type="presParOf" srcId="{57DA0963-B9E0-4535-87F6-6C6DC2D36821}" destId="{CD5D2F92-CB5F-4B8A-95A6-3898723EABC3}" srcOrd="11" destOrd="0" presId="urn:microsoft.com/office/officeart/2005/8/layout/hProcess9"/>
    <dgm:cxn modelId="{FEE9E98A-6688-49FD-80B3-BE5E1657BBC5}" type="presParOf" srcId="{57DA0963-B9E0-4535-87F6-6C6DC2D36821}" destId="{37F163F4-D54C-4004-A14A-F94997EBD673}" srcOrd="12" destOrd="0" presId="urn:microsoft.com/office/officeart/2005/8/layout/hProcess9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65E2B-AD66-444B-B453-4C5B93E3C693}" type="datetimeFigureOut">
              <a:rPr lang="ko-KR" altLang="en-US" smtClean="0"/>
              <a:pPr/>
              <a:t>2009-07-08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98461-CAEF-4FA3-ACFE-A9E9061BF7E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65E2B-AD66-444B-B453-4C5B93E3C693}" type="datetimeFigureOut">
              <a:rPr lang="ko-KR" altLang="en-US" smtClean="0"/>
              <a:pPr/>
              <a:t>2009-07-08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98461-CAEF-4FA3-ACFE-A9E9061BF7E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65E2B-AD66-444B-B453-4C5B93E3C693}" type="datetimeFigureOut">
              <a:rPr lang="ko-KR" altLang="en-US" smtClean="0"/>
              <a:pPr/>
              <a:t>2009-07-08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98461-CAEF-4FA3-ACFE-A9E9061BF7E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65E2B-AD66-444B-B453-4C5B93E3C693}" type="datetimeFigureOut">
              <a:rPr lang="ko-KR" altLang="en-US" smtClean="0"/>
              <a:pPr/>
              <a:t>2009-07-08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98461-CAEF-4FA3-ACFE-A9E9061BF7E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65E2B-AD66-444B-B453-4C5B93E3C693}" type="datetimeFigureOut">
              <a:rPr lang="ko-KR" altLang="en-US" smtClean="0"/>
              <a:pPr/>
              <a:t>2009-07-08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98461-CAEF-4FA3-ACFE-A9E9061BF7E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65E2B-AD66-444B-B453-4C5B93E3C693}" type="datetimeFigureOut">
              <a:rPr lang="ko-KR" altLang="en-US" smtClean="0"/>
              <a:pPr/>
              <a:t>2009-07-08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98461-CAEF-4FA3-ACFE-A9E9061BF7E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65E2B-AD66-444B-B453-4C5B93E3C693}" type="datetimeFigureOut">
              <a:rPr lang="ko-KR" altLang="en-US" smtClean="0"/>
              <a:pPr/>
              <a:t>2009-07-08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98461-CAEF-4FA3-ACFE-A9E9061BF7E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65E2B-AD66-444B-B453-4C5B93E3C693}" type="datetimeFigureOut">
              <a:rPr lang="ko-KR" altLang="en-US" smtClean="0"/>
              <a:pPr/>
              <a:t>2009-07-08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98461-CAEF-4FA3-ACFE-A9E9061BF7E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65E2B-AD66-444B-B453-4C5B93E3C693}" type="datetimeFigureOut">
              <a:rPr lang="ko-KR" altLang="en-US" smtClean="0"/>
              <a:pPr/>
              <a:t>2009-07-08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98461-CAEF-4FA3-ACFE-A9E9061BF7E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65E2B-AD66-444B-B453-4C5B93E3C693}" type="datetimeFigureOut">
              <a:rPr lang="ko-KR" altLang="en-US" smtClean="0"/>
              <a:pPr/>
              <a:t>2009-07-08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98461-CAEF-4FA3-ACFE-A9E9061BF7E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65E2B-AD66-444B-B453-4C5B93E3C693}" type="datetimeFigureOut">
              <a:rPr lang="ko-KR" altLang="en-US" smtClean="0"/>
              <a:pPr/>
              <a:t>2009-07-08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98461-CAEF-4FA3-ACFE-A9E9061BF7E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965E2B-AD66-444B-B453-4C5B93E3C693}" type="datetimeFigureOut">
              <a:rPr lang="ko-KR" altLang="en-US" smtClean="0"/>
              <a:pPr/>
              <a:t>2009-07-08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298461-CAEF-4FA3-ACFE-A9E9061BF7E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428736"/>
            <a:ext cx="7772400" cy="3143271"/>
          </a:xfrm>
        </p:spPr>
        <p:txBody>
          <a:bodyPr>
            <a:noAutofit/>
          </a:bodyPr>
          <a:lstStyle/>
          <a:p>
            <a:r>
              <a:rPr lang="en-US" altLang="ko-KR" sz="6000" dirty="0" smtClean="0"/>
              <a:t>4</a:t>
            </a:r>
            <a:r>
              <a:rPr lang="ko-KR" altLang="en-US" sz="6000" dirty="0" smtClean="0"/>
              <a:t>주차 </a:t>
            </a:r>
            <a:r>
              <a:rPr lang="ko-KR" altLang="en-US" sz="6000" b="1" dirty="0" smtClean="0"/>
              <a:t>노인의 </a:t>
            </a:r>
            <a:r>
              <a:rPr lang="ko-KR" altLang="en-US" sz="6000" b="1" dirty="0" smtClean="0">
                <a:solidFill>
                  <a:srgbClr val="FF0000"/>
                </a:solidFill>
              </a:rPr>
              <a:t>인권</a:t>
            </a:r>
            <a:r>
              <a:rPr lang="ko-KR" altLang="en-US" sz="6000" b="1" dirty="0" smtClean="0"/>
              <a:t> 및</a:t>
            </a:r>
            <a:r>
              <a:rPr lang="en-US" altLang="ko-KR" sz="6000" b="1" dirty="0" smtClean="0"/>
              <a:t/>
            </a:r>
            <a:br>
              <a:rPr lang="en-US" altLang="ko-KR" sz="6000" b="1" dirty="0" smtClean="0"/>
            </a:br>
            <a:r>
              <a:rPr lang="ko-KR" altLang="en-US" sz="6000" b="1" dirty="0" smtClean="0">
                <a:solidFill>
                  <a:srgbClr val="FF0000"/>
                </a:solidFill>
              </a:rPr>
              <a:t>학대</a:t>
            </a:r>
            <a:r>
              <a:rPr lang="ko-KR" altLang="en-US" sz="6000" b="1" dirty="0" smtClean="0"/>
              <a:t> 예방</a:t>
            </a:r>
            <a:endParaRPr lang="ko-KR" altLang="en-US" sz="6000" b="1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29444" cy="654032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(2) </a:t>
            </a:r>
            <a:r>
              <a:rPr lang="ko-KR" altLang="en-US" dirty="0" smtClean="0"/>
              <a:t>노인학대 유형과 원인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</p:nvPr>
        </p:nvGraphicFramePr>
        <p:xfrm>
          <a:off x="457200" y="1214422"/>
          <a:ext cx="8229600" cy="49117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idx="1"/>
          </p:nvPr>
        </p:nvGraphicFramePr>
        <p:xfrm>
          <a:off x="457200" y="785794"/>
          <a:ext cx="8229600" cy="53403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3614734" cy="725470"/>
          </a:xfrm>
        </p:spPr>
        <p:txBody>
          <a:bodyPr>
            <a:normAutofit/>
          </a:bodyPr>
          <a:lstStyle/>
          <a:p>
            <a:r>
              <a:rPr lang="en-US" altLang="ko-KR" sz="3600" b="1" dirty="0" smtClean="0"/>
              <a:t>*</a:t>
            </a:r>
            <a:r>
              <a:rPr lang="ko-KR" altLang="en-US" sz="3600" b="1" dirty="0" smtClean="0"/>
              <a:t>가해자 현황</a:t>
            </a:r>
            <a:endParaRPr lang="ko-KR" altLang="en-US" sz="3600" b="1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</p:nvPr>
        </p:nvGraphicFramePr>
        <p:xfrm>
          <a:off x="457200" y="1142984"/>
          <a:ext cx="8229600" cy="49831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186502" cy="796908"/>
          </a:xfrm>
        </p:spPr>
        <p:txBody>
          <a:bodyPr>
            <a:normAutofit/>
          </a:bodyPr>
          <a:lstStyle/>
          <a:p>
            <a:r>
              <a:rPr lang="en-US" altLang="ko-KR" sz="3200" b="1" dirty="0" smtClean="0"/>
              <a:t>*</a:t>
            </a:r>
            <a:r>
              <a:rPr lang="ko-KR" altLang="en-US" sz="3200" b="1" dirty="0" smtClean="0"/>
              <a:t>노인학대 학대행위자 원인</a:t>
            </a:r>
            <a:endParaRPr lang="ko-KR" altLang="en-US" sz="3200" b="1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</p:nvPr>
        </p:nvGraphicFramePr>
        <p:xfrm>
          <a:off x="457200" y="1285860"/>
          <a:ext cx="8229600" cy="48403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72254" cy="868346"/>
          </a:xfrm>
        </p:spPr>
        <p:txBody>
          <a:bodyPr>
            <a:normAutofit/>
          </a:bodyPr>
          <a:lstStyle/>
          <a:p>
            <a:r>
              <a:rPr lang="en-US" altLang="ko-KR" sz="3200" b="1" dirty="0" smtClean="0"/>
              <a:t>*</a:t>
            </a:r>
            <a:r>
              <a:rPr lang="ko-KR" altLang="en-US" sz="3200" b="1" dirty="0" smtClean="0"/>
              <a:t>피해노인 성별 및 연령별 현황</a:t>
            </a:r>
            <a:endParaRPr lang="ko-KR" altLang="en-US" sz="3200" b="1" dirty="0"/>
          </a:p>
        </p:txBody>
      </p:sp>
      <p:graphicFrame>
        <p:nvGraphicFramePr>
          <p:cNvPr id="8" name="내용 개체 틀 7"/>
          <p:cNvGraphicFramePr>
            <a:graphicFrameLocks noGrp="1"/>
          </p:cNvGraphicFramePr>
          <p:nvPr>
            <p:ph idx="1"/>
          </p:nvPr>
        </p:nvGraphicFramePr>
        <p:xfrm>
          <a:off x="457200" y="1285860"/>
          <a:ext cx="8229600" cy="48403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900618" cy="725470"/>
          </a:xfrm>
        </p:spPr>
        <p:txBody>
          <a:bodyPr>
            <a:normAutofit/>
          </a:bodyPr>
          <a:lstStyle/>
          <a:p>
            <a:r>
              <a:rPr lang="en-US" altLang="ko-KR" sz="3200" b="1" dirty="0" smtClean="0"/>
              <a:t>*</a:t>
            </a:r>
            <a:r>
              <a:rPr lang="ko-KR" altLang="en-US" sz="3200" b="1" dirty="0" smtClean="0"/>
              <a:t>신고자 유형별 현황</a:t>
            </a:r>
            <a:endParaRPr lang="ko-KR" altLang="en-US" sz="3200" b="1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</p:nvPr>
        </p:nvGraphicFramePr>
        <p:xfrm>
          <a:off x="457200" y="1071546"/>
          <a:ext cx="8229600" cy="50546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043362" cy="868346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*</a:t>
            </a:r>
            <a:r>
              <a:rPr lang="ko-KR" altLang="en-US" sz="3200" b="1" dirty="0" smtClean="0"/>
              <a:t>학대행위자 연령 현황</a:t>
            </a:r>
            <a:endParaRPr lang="ko-KR" altLang="en-US" sz="3200" b="1" dirty="0"/>
          </a:p>
        </p:txBody>
      </p:sp>
      <p:graphicFrame>
        <p:nvGraphicFramePr>
          <p:cNvPr id="5" name="내용 개체 틀 4"/>
          <p:cNvGraphicFramePr>
            <a:graphicFrameLocks noGrp="1"/>
          </p:cNvGraphicFramePr>
          <p:nvPr>
            <p:ph idx="1"/>
          </p:nvPr>
        </p:nvGraphicFramePr>
        <p:xfrm>
          <a:off x="457200" y="1142984"/>
          <a:ext cx="8229600" cy="49831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186370" cy="796908"/>
          </a:xfrm>
        </p:spPr>
        <p:txBody>
          <a:bodyPr>
            <a:normAutofit/>
          </a:bodyPr>
          <a:lstStyle/>
          <a:p>
            <a:r>
              <a:rPr lang="en-US" altLang="ko-KR" sz="3200" b="1" dirty="0" smtClean="0"/>
              <a:t>*</a:t>
            </a:r>
            <a:r>
              <a:rPr lang="ko-KR" altLang="en-US" sz="3200" b="1" dirty="0" smtClean="0"/>
              <a:t>노인 학대 가족</a:t>
            </a:r>
            <a:r>
              <a:rPr lang="en-US" altLang="ko-KR" sz="3200" b="1" dirty="0" smtClean="0"/>
              <a:t>-</a:t>
            </a:r>
            <a:r>
              <a:rPr lang="ko-KR" altLang="en-US" sz="3200" b="1" dirty="0" smtClean="0"/>
              <a:t>환경 원인</a:t>
            </a:r>
            <a:endParaRPr lang="ko-KR" altLang="en-US" sz="3200" b="1" dirty="0"/>
          </a:p>
        </p:txBody>
      </p:sp>
      <p:graphicFrame>
        <p:nvGraphicFramePr>
          <p:cNvPr id="5" name="내용 개체 틀 4"/>
          <p:cNvGraphicFramePr>
            <a:graphicFrameLocks noGrp="1"/>
          </p:cNvGraphicFramePr>
          <p:nvPr>
            <p:ph idx="1"/>
          </p:nvPr>
        </p:nvGraphicFramePr>
        <p:xfrm>
          <a:off x="457200" y="1214422"/>
          <a:ext cx="8229600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altLang="ko-KR" dirty="0" smtClean="0"/>
              <a:t>1)</a:t>
            </a:r>
            <a:r>
              <a:rPr lang="ko-KR" altLang="en-US" dirty="0" smtClean="0"/>
              <a:t>노인의 인권보호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  <a:ln>
            <a:solidFill>
              <a:schemeClr val="accent1"/>
            </a:solidFill>
          </a:ln>
        </p:spPr>
        <p:txBody>
          <a:bodyPr/>
          <a:lstStyle/>
          <a:p>
            <a:pPr marL="514350" indent="-514350">
              <a:buAutoNum type="arabicParenBoth"/>
            </a:pPr>
            <a:r>
              <a:rPr lang="ko-KR" altLang="en-US" b="1" dirty="0" smtClean="0"/>
              <a:t>노인의 인권보호를 위한 국제적 대응</a:t>
            </a:r>
            <a:endParaRPr lang="en-US" altLang="ko-KR" b="1" dirty="0" smtClean="0"/>
          </a:p>
          <a:p>
            <a:pPr marL="514350" indent="-514350">
              <a:buFontTx/>
              <a:buChar char="-"/>
            </a:pPr>
            <a:r>
              <a:rPr lang="ko-KR" altLang="en-US" dirty="0" smtClean="0"/>
              <a:t>급속한 사회발달로 인구고령화라는 사회현상을 야기</a:t>
            </a:r>
            <a:endParaRPr lang="en-US" altLang="ko-KR" dirty="0" smtClean="0"/>
          </a:p>
          <a:p>
            <a:pPr marL="514350" indent="-514350">
              <a:buFontTx/>
              <a:buChar char="-"/>
            </a:pPr>
            <a:r>
              <a:rPr lang="ko-KR" altLang="en-US" dirty="0" smtClean="0"/>
              <a:t>노인문제</a:t>
            </a:r>
            <a:r>
              <a:rPr lang="ko-KR" altLang="en-US" dirty="0"/>
              <a:t>란 </a:t>
            </a:r>
            <a:r>
              <a:rPr lang="en-US" altLang="ko-KR" dirty="0" smtClean="0"/>
              <a:t>?</a:t>
            </a:r>
          </a:p>
          <a:p>
            <a:pPr marL="514350" indent="-51435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</a:t>
            </a:r>
            <a:r>
              <a:rPr lang="ko-KR" altLang="en-US" dirty="0" smtClean="0"/>
              <a:t>노인 개인이나 그 가족의 결함 또는 문제에서 비롯된 것이 아닌 사회의 전반적인 변화에 적절하게 대처하니 못한 </a:t>
            </a:r>
            <a:r>
              <a:rPr lang="ko-KR" altLang="en-US" dirty="0" smtClean="0">
                <a:solidFill>
                  <a:srgbClr val="FF0000"/>
                </a:solidFill>
              </a:rPr>
              <a:t>사회제도</a:t>
            </a:r>
            <a:r>
              <a:rPr lang="ko-KR" altLang="en-US" dirty="0" smtClean="0"/>
              <a:t>와 </a:t>
            </a:r>
            <a:r>
              <a:rPr lang="ko-KR" altLang="en-US" dirty="0" smtClean="0">
                <a:solidFill>
                  <a:srgbClr val="FF0000"/>
                </a:solidFill>
              </a:rPr>
              <a:t>사회구조상의 문제</a:t>
            </a:r>
            <a:r>
              <a:rPr lang="ko-KR" altLang="en-US" dirty="0" smtClean="0"/>
              <a:t>에서 비롯</a:t>
            </a:r>
            <a:endParaRPr lang="en-US" altLang="ko-KR" dirty="0" smtClean="0"/>
          </a:p>
          <a:p>
            <a:pPr marL="514350" indent="-514350">
              <a:buNone/>
            </a:pPr>
            <a:r>
              <a:rPr lang="en-US" altLang="ko-KR" dirty="0" smtClean="0"/>
              <a:t>- </a:t>
            </a:r>
            <a:r>
              <a:rPr lang="ko-KR" altLang="en-US" dirty="0" smtClean="0"/>
              <a:t>노인문제 </a:t>
            </a:r>
            <a:r>
              <a:rPr lang="en-US" altLang="ko-KR" dirty="0" smtClean="0"/>
              <a:t>= </a:t>
            </a:r>
            <a:r>
              <a:rPr lang="ko-KR" altLang="en-US" dirty="0" smtClean="0"/>
              <a:t>사회문제</a:t>
            </a:r>
            <a:endParaRPr lang="ko-KR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en-US" altLang="ko-KR" dirty="0" smtClean="0"/>
              <a:t>1991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UN “</a:t>
            </a:r>
            <a:r>
              <a:rPr lang="ko-KR" altLang="en-US" dirty="0" smtClean="0"/>
              <a:t>세계 노인의 날</a:t>
            </a:r>
            <a:r>
              <a:rPr lang="en-US" altLang="ko-KR" dirty="0" smtClean="0"/>
              <a:t>”</a:t>
            </a:r>
            <a:r>
              <a:rPr lang="ko-KR" altLang="en-US" dirty="0" smtClean="0"/>
              <a:t> 지정 </a:t>
            </a:r>
            <a:r>
              <a:rPr lang="en-US" altLang="ko-KR" dirty="0" smtClean="0"/>
              <a:t>, 10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1</a:t>
            </a:r>
            <a:r>
              <a:rPr lang="ko-KR" altLang="en-US" dirty="0" smtClean="0"/>
              <a:t>일</a:t>
            </a:r>
            <a:endParaRPr lang="en-US" altLang="ko-KR" dirty="0" smtClean="0"/>
          </a:p>
          <a:p>
            <a:pPr>
              <a:buFontTx/>
              <a:buChar char="-"/>
            </a:pPr>
            <a:r>
              <a:rPr lang="ko-KR" altLang="en-US" dirty="0" smtClean="0"/>
              <a:t>우리나</a:t>
            </a:r>
            <a:r>
              <a:rPr lang="ko-KR" altLang="en-US" dirty="0"/>
              <a:t>라 </a:t>
            </a:r>
            <a:r>
              <a:rPr lang="en-US" altLang="ko-KR" dirty="0" smtClean="0"/>
              <a:t>1997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10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2</a:t>
            </a:r>
            <a:r>
              <a:rPr lang="ko-KR" altLang="en-US" dirty="0" smtClean="0"/>
              <a:t>일 </a:t>
            </a:r>
            <a:r>
              <a:rPr lang="en-US" altLang="ko-KR" dirty="0" smtClean="0"/>
              <a:t>“</a:t>
            </a:r>
            <a:r>
              <a:rPr lang="ko-KR" altLang="en-US" dirty="0" smtClean="0"/>
              <a:t>노인의 날</a:t>
            </a:r>
            <a:r>
              <a:rPr lang="en-US" altLang="ko-KR" dirty="0" smtClean="0"/>
              <a:t>”</a:t>
            </a:r>
            <a:r>
              <a:rPr lang="ko-KR" altLang="en-US" dirty="0" smtClean="0"/>
              <a:t> 지정</a:t>
            </a:r>
            <a:endParaRPr lang="en-US" altLang="ko-KR" dirty="0" smtClean="0"/>
          </a:p>
          <a:p>
            <a:pPr>
              <a:buFontTx/>
              <a:buChar char="-"/>
            </a:pPr>
            <a:r>
              <a:rPr lang="en-US" altLang="ko-KR" dirty="0" smtClean="0"/>
              <a:t>1991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UN</a:t>
            </a:r>
            <a:r>
              <a:rPr lang="ko-KR" altLang="en-US" dirty="0" smtClean="0"/>
              <a:t>총</a:t>
            </a:r>
            <a:r>
              <a:rPr lang="ko-KR" altLang="en-US" dirty="0"/>
              <a:t>회 </a:t>
            </a:r>
            <a:r>
              <a:rPr lang="en-US" altLang="ko-KR" dirty="0" smtClean="0"/>
              <a:t>: “</a:t>
            </a:r>
            <a:r>
              <a:rPr lang="ko-KR" altLang="en-US" dirty="0" smtClean="0"/>
              <a:t>노인을 위한 유엔원칙</a:t>
            </a:r>
            <a:r>
              <a:rPr lang="en-US" altLang="ko-KR" dirty="0" smtClean="0"/>
              <a:t>”</a:t>
            </a:r>
          </a:p>
          <a:p>
            <a:pPr>
              <a:buNone/>
            </a:pPr>
            <a:r>
              <a:rPr lang="en-US" altLang="ko-KR" dirty="0" smtClean="0"/>
              <a:t>  </a:t>
            </a:r>
            <a:r>
              <a:rPr lang="ko-KR" altLang="en-US" dirty="0" smtClean="0"/>
              <a:t>노인</a:t>
            </a:r>
            <a:r>
              <a:rPr lang="ko-KR" altLang="en-US" dirty="0"/>
              <a:t>의 </a:t>
            </a:r>
            <a:r>
              <a:rPr lang="ko-KR" altLang="en-US" dirty="0" smtClean="0"/>
              <a:t>지위와 관련하여 </a:t>
            </a:r>
            <a:r>
              <a:rPr lang="ko-KR" altLang="en-US" dirty="0" smtClean="0">
                <a:solidFill>
                  <a:srgbClr val="FF0000"/>
                </a:solidFill>
              </a:rPr>
              <a:t>독립</a:t>
            </a:r>
            <a:r>
              <a:rPr lang="en-US" altLang="ko-KR" dirty="0" smtClean="0">
                <a:solidFill>
                  <a:srgbClr val="FF0000"/>
                </a:solidFill>
              </a:rPr>
              <a:t>,</a:t>
            </a:r>
            <a:r>
              <a:rPr lang="en-US" altLang="ko-KR" dirty="0" smtClean="0"/>
              <a:t> </a:t>
            </a:r>
            <a:r>
              <a:rPr lang="ko-KR" altLang="en-US" dirty="0" smtClean="0">
                <a:solidFill>
                  <a:srgbClr val="FF0000"/>
                </a:solidFill>
              </a:rPr>
              <a:t>참여</a:t>
            </a:r>
            <a:r>
              <a:rPr lang="en-US" altLang="ko-KR" dirty="0" smtClean="0">
                <a:solidFill>
                  <a:srgbClr val="FF0000"/>
                </a:solidFill>
              </a:rPr>
              <a:t>, </a:t>
            </a:r>
            <a:r>
              <a:rPr lang="ko-KR" altLang="en-US" dirty="0" smtClean="0">
                <a:solidFill>
                  <a:srgbClr val="FF0000"/>
                </a:solidFill>
              </a:rPr>
              <a:t>보호</a:t>
            </a:r>
            <a:r>
              <a:rPr lang="en-US" altLang="ko-KR" dirty="0" smtClean="0"/>
              <a:t>, </a:t>
            </a:r>
            <a:r>
              <a:rPr lang="ko-KR" altLang="en-US" dirty="0" smtClean="0">
                <a:solidFill>
                  <a:srgbClr val="FF0000"/>
                </a:solidFill>
              </a:rPr>
              <a:t>자아실현</a:t>
            </a:r>
            <a:r>
              <a:rPr lang="en-US" altLang="ko-KR" dirty="0" smtClean="0">
                <a:solidFill>
                  <a:srgbClr val="FF0000"/>
                </a:solidFill>
              </a:rPr>
              <a:t>, </a:t>
            </a:r>
            <a:r>
              <a:rPr lang="ko-KR" altLang="en-US" dirty="0" smtClean="0">
                <a:solidFill>
                  <a:srgbClr val="FF0000"/>
                </a:solidFill>
              </a:rPr>
              <a:t>존엄</a:t>
            </a:r>
            <a:r>
              <a:rPr lang="ko-KR" altLang="en-US" dirty="0" smtClean="0"/>
              <a:t> </a:t>
            </a:r>
            <a:r>
              <a:rPr lang="en-US" altLang="ko-KR" dirty="0" smtClean="0"/>
              <a:t>5</a:t>
            </a:r>
            <a:r>
              <a:rPr lang="ko-KR" altLang="en-US" dirty="0" smtClean="0"/>
              <a:t>개영역 아래 </a:t>
            </a:r>
            <a:r>
              <a:rPr lang="en-US" altLang="ko-KR" dirty="0" smtClean="0"/>
              <a:t>18</a:t>
            </a:r>
            <a:r>
              <a:rPr lang="ko-KR" altLang="en-US" dirty="0" smtClean="0"/>
              <a:t>개의 원칙</a:t>
            </a:r>
            <a:endParaRPr lang="en-US" altLang="ko-KR" dirty="0" smtClean="0"/>
          </a:p>
          <a:p>
            <a:pPr>
              <a:buFontTx/>
              <a:buChar char="-"/>
            </a:pPr>
            <a:r>
              <a:rPr lang="en-US" altLang="ko-KR" dirty="0" smtClean="0"/>
              <a:t>1999</a:t>
            </a:r>
            <a:r>
              <a:rPr lang="ko-KR" altLang="en-US" dirty="0" smtClean="0"/>
              <a:t>년 다시 세계 노인의 해 지정</a:t>
            </a:r>
            <a:r>
              <a:rPr lang="en-US" altLang="ko-KR" dirty="0" smtClean="0"/>
              <a:t>, </a:t>
            </a:r>
            <a:r>
              <a:rPr lang="ko-KR" altLang="en-US" dirty="0" smtClean="0"/>
              <a:t>노인인구</a:t>
            </a:r>
            <a:r>
              <a:rPr lang="ko-KR" altLang="en-US" dirty="0"/>
              <a:t>가 </a:t>
            </a:r>
            <a:r>
              <a:rPr lang="ko-KR" altLang="en-US" dirty="0" smtClean="0"/>
              <a:t>평균 </a:t>
            </a:r>
            <a:r>
              <a:rPr lang="en-US" altLang="ko-KR" dirty="0" smtClean="0"/>
              <a:t>7%    ( </a:t>
            </a:r>
            <a:r>
              <a:rPr lang="ko-KR" altLang="en-US" dirty="0" smtClean="0"/>
              <a:t>위기 상황에 대한 경각심</a:t>
            </a:r>
            <a:r>
              <a:rPr lang="en-US" altLang="ko-KR" dirty="0" smtClean="0"/>
              <a:t>)</a:t>
            </a:r>
          </a:p>
        </p:txBody>
      </p:sp>
      <p:sp>
        <p:nvSpPr>
          <p:cNvPr id="5" name="위쪽 화살표 4"/>
          <p:cNvSpPr/>
          <p:nvPr/>
        </p:nvSpPr>
        <p:spPr>
          <a:xfrm>
            <a:off x="3500430" y="4786322"/>
            <a:ext cx="142876" cy="35719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b="1" dirty="0" smtClean="0"/>
              <a:t>(2) </a:t>
            </a:r>
            <a:r>
              <a:rPr lang="ko-KR" altLang="en-US" b="1" dirty="0" smtClean="0"/>
              <a:t>우리나라 노인복지법</a:t>
            </a:r>
            <a:endParaRPr lang="en-US" altLang="ko-KR" b="1" dirty="0" smtClean="0"/>
          </a:p>
          <a:p>
            <a:pPr>
              <a:buFontTx/>
              <a:buChar char="-"/>
            </a:pPr>
            <a:r>
              <a:rPr lang="en-US" altLang="ko-KR" dirty="0" smtClean="0"/>
              <a:t>2005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9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저출산</a:t>
            </a:r>
            <a:r>
              <a:rPr lang="ko-KR" altLang="en-US" dirty="0" smtClean="0"/>
              <a:t> 고령사회기본법안</a:t>
            </a:r>
            <a:r>
              <a:rPr lang="en-US" altLang="ko-KR" dirty="0" smtClean="0"/>
              <a:t>(</a:t>
            </a:r>
            <a:r>
              <a:rPr lang="ko-KR" altLang="en-US" dirty="0" smtClean="0"/>
              <a:t>인구 구성의  균형과 질적 향상 실현</a:t>
            </a:r>
            <a:r>
              <a:rPr lang="en-US" altLang="ko-KR" dirty="0" smtClean="0"/>
              <a:t>)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dirty="0" smtClean="0"/>
              <a:t>고용과 소득보장</a:t>
            </a:r>
            <a:endParaRPr lang="en-US" altLang="ko-KR" dirty="0" smtClean="0"/>
          </a:p>
          <a:p>
            <a:pPr marL="514350" indent="-514350">
              <a:buFont typeface="+mj-ea"/>
              <a:buAutoNum type="circleNumDbPlain"/>
            </a:pPr>
            <a:r>
              <a:rPr lang="ko-KR" altLang="en-US" dirty="0" smtClean="0"/>
              <a:t>건강증진</a:t>
            </a:r>
            <a:r>
              <a:rPr lang="ko-KR" altLang="en-US" dirty="0"/>
              <a:t>과 </a:t>
            </a:r>
            <a:r>
              <a:rPr lang="ko-KR" altLang="en-US" dirty="0" smtClean="0"/>
              <a:t>의료서비스 제공</a:t>
            </a:r>
            <a:endParaRPr lang="en-US" altLang="ko-KR" dirty="0" smtClean="0"/>
          </a:p>
          <a:p>
            <a:pPr marL="514350" indent="-514350">
              <a:buFont typeface="+mj-ea"/>
              <a:buAutoNum type="circleNumDbPlain"/>
            </a:pPr>
            <a:r>
              <a:rPr lang="ko-KR" altLang="en-US" dirty="0" smtClean="0"/>
              <a:t>생활환경</a:t>
            </a:r>
            <a:r>
              <a:rPr lang="ko-KR" altLang="en-US" dirty="0"/>
              <a:t>과 </a:t>
            </a:r>
            <a:r>
              <a:rPr lang="ko-KR" altLang="en-US" dirty="0" smtClean="0"/>
              <a:t>안전보장</a:t>
            </a:r>
            <a:endParaRPr lang="en-US" altLang="ko-KR" dirty="0" smtClean="0"/>
          </a:p>
          <a:p>
            <a:pPr marL="514350" indent="-514350">
              <a:buFont typeface="+mj-ea"/>
              <a:buAutoNum type="circleNumDbPlain"/>
            </a:pPr>
            <a:r>
              <a:rPr lang="ko-KR" altLang="en-US" dirty="0" smtClean="0"/>
              <a:t>여</a:t>
            </a:r>
            <a:r>
              <a:rPr lang="ko-KR" altLang="en-US" dirty="0"/>
              <a:t>가 </a:t>
            </a:r>
            <a:r>
              <a:rPr lang="ko-KR" altLang="en-US" dirty="0" smtClean="0"/>
              <a:t>문화 및 사회활동의 장려</a:t>
            </a:r>
            <a:endParaRPr lang="en-US" altLang="ko-KR" dirty="0" smtClean="0"/>
          </a:p>
          <a:p>
            <a:pPr marL="514350" indent="-514350">
              <a:buFont typeface="+mj-ea"/>
              <a:buAutoNum type="circleNumDbPlain"/>
            </a:pPr>
            <a:r>
              <a:rPr lang="ko-KR" altLang="en-US" dirty="0" smtClean="0"/>
              <a:t>평생교육</a:t>
            </a:r>
            <a:r>
              <a:rPr lang="ko-KR" altLang="en-US" dirty="0"/>
              <a:t>과 </a:t>
            </a:r>
            <a:r>
              <a:rPr lang="ko-KR" altLang="en-US" dirty="0" smtClean="0"/>
              <a:t>정보화</a:t>
            </a:r>
            <a:endParaRPr lang="en-US" altLang="ko-KR" dirty="0" smtClean="0"/>
          </a:p>
          <a:p>
            <a:pPr marL="514350" indent="-514350">
              <a:buFont typeface="+mj-ea"/>
              <a:buAutoNum type="circleNumDbPlain"/>
            </a:pPr>
            <a:r>
              <a:rPr lang="ko-KR" altLang="en-US" dirty="0" smtClean="0"/>
              <a:t>취약계층</a:t>
            </a:r>
            <a:r>
              <a:rPr lang="ko-KR" altLang="en-US" dirty="0"/>
              <a:t>에 </a:t>
            </a:r>
            <a:r>
              <a:rPr lang="ko-KR" altLang="en-US" dirty="0" smtClean="0"/>
              <a:t>대한 배려 </a:t>
            </a:r>
            <a:r>
              <a:rPr lang="en-US" altLang="ko-KR" dirty="0" smtClean="0"/>
              <a:t>, </a:t>
            </a:r>
            <a:r>
              <a:rPr lang="ko-KR" altLang="en-US" dirty="0" smtClean="0"/>
              <a:t>고령친화산업 </a:t>
            </a:r>
            <a:endParaRPr lang="ko-KR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>
              <a:buFontTx/>
              <a:buChar char="-"/>
            </a:pPr>
            <a:r>
              <a:rPr lang="en-US" altLang="ko-KR" dirty="0" smtClean="0"/>
              <a:t>2004</a:t>
            </a:r>
            <a:r>
              <a:rPr lang="ko-KR" altLang="en-US" dirty="0"/>
              <a:t>년 </a:t>
            </a:r>
            <a:r>
              <a:rPr lang="ko-KR" altLang="en-US" dirty="0" smtClean="0"/>
              <a:t>노인복지법 개정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</a:t>
            </a:r>
            <a:r>
              <a:rPr lang="ko-KR" altLang="en-US" dirty="0" smtClean="0"/>
              <a:t>노인학대의 방지를 위한 신고의무 및 금지사항 규정</a:t>
            </a:r>
            <a:endParaRPr lang="en-US" altLang="ko-KR" dirty="0" smtClean="0"/>
          </a:p>
          <a:p>
            <a:pPr>
              <a:buFontTx/>
              <a:buChar char="-"/>
            </a:pPr>
            <a:r>
              <a:rPr lang="en-US" altLang="ko-KR" dirty="0" smtClean="0"/>
              <a:t>2007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4</a:t>
            </a:r>
            <a:r>
              <a:rPr lang="ko-KR" altLang="en-US" dirty="0" smtClean="0"/>
              <a:t>월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</a:t>
            </a:r>
            <a:r>
              <a:rPr lang="ko-KR" altLang="en-US" dirty="0" smtClean="0"/>
              <a:t>노인장기요양보험법 제정 </a:t>
            </a:r>
            <a:r>
              <a:rPr lang="en-US" altLang="ko-KR" dirty="0" smtClean="0"/>
              <a:t>(</a:t>
            </a:r>
            <a:r>
              <a:rPr lang="ko-KR" altLang="en-US" dirty="0" smtClean="0"/>
              <a:t>인권보호의 필수 구성요소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의료 및 간호지원 서비스</a:t>
            </a:r>
            <a:r>
              <a:rPr lang="en-US" altLang="ko-KR" dirty="0" smtClean="0"/>
              <a:t>)</a:t>
            </a:r>
          </a:p>
          <a:p>
            <a:pPr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</a:t>
            </a:r>
            <a:r>
              <a:rPr lang="ko-KR" altLang="en-US" dirty="0" smtClean="0">
                <a:solidFill>
                  <a:srgbClr val="FF0000"/>
                </a:solidFill>
              </a:rPr>
              <a:t>노인의 인간다운 삶을 보장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altLang="ko-KR" sz="3600" b="1" dirty="0" smtClean="0"/>
              <a:t>(3) </a:t>
            </a:r>
            <a:r>
              <a:rPr lang="ko-KR" altLang="en-US" sz="3600" b="1" dirty="0" smtClean="0"/>
              <a:t>노인의 인권보호를 위한 실천원칙</a:t>
            </a:r>
            <a:endParaRPr lang="en-US" altLang="ko-KR" sz="3600" b="1" dirty="0" smtClean="0"/>
          </a:p>
          <a:p>
            <a:pPr>
              <a:buNone/>
            </a:pPr>
            <a:endParaRPr lang="ko-KR" altLang="en-US" sz="36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내용 개체 틀 4"/>
          <p:cNvGraphicFramePr>
            <a:graphicFrameLocks noGrp="1"/>
          </p:cNvGraphicFramePr>
          <p:nvPr>
            <p:ph idx="1"/>
          </p:nvPr>
        </p:nvGraphicFramePr>
        <p:xfrm>
          <a:off x="457200" y="785794"/>
          <a:ext cx="8229600" cy="53403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  <a:ln>
            <a:solidFill>
              <a:schemeClr val="accent1"/>
            </a:solidFill>
          </a:ln>
        </p:spPr>
        <p:txBody>
          <a:bodyPr/>
          <a:lstStyle/>
          <a:p>
            <a:pPr>
              <a:buNone/>
            </a:pPr>
            <a:r>
              <a:rPr lang="en-US" altLang="ko-KR" sz="4000" b="1" dirty="0" smtClean="0"/>
              <a:t>(4) </a:t>
            </a:r>
            <a:r>
              <a:rPr lang="ko-KR" altLang="en-US" sz="4000" b="1" dirty="0" smtClean="0"/>
              <a:t>노인복지시설과 노인 인권보호</a:t>
            </a:r>
            <a:endParaRPr lang="en-US" altLang="ko-KR" sz="4000" b="1" dirty="0" smtClean="0"/>
          </a:p>
          <a:p>
            <a:pPr>
              <a:buFontTx/>
              <a:buChar char="-"/>
            </a:pPr>
            <a:r>
              <a:rPr lang="en-US" altLang="ko-KR" dirty="0" smtClean="0"/>
              <a:t>2007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11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노인복지시설 인권보호 및 안전관리지침</a:t>
            </a:r>
            <a:r>
              <a:rPr lang="en-US" altLang="ko-KR" dirty="0" smtClean="0"/>
              <a:t>’ </a:t>
            </a:r>
            <a:r>
              <a:rPr lang="ko-KR" altLang="en-US" dirty="0" smtClean="0"/>
              <a:t>신설</a:t>
            </a:r>
            <a:endParaRPr lang="en-US" altLang="ko-KR" dirty="0" smtClean="0"/>
          </a:p>
          <a:p>
            <a:pPr>
              <a:buFontTx/>
              <a:buChar char="-"/>
            </a:pPr>
            <a:r>
              <a:rPr lang="ko-KR" altLang="en-US" dirty="0" smtClean="0"/>
              <a:t>적용대</a:t>
            </a:r>
            <a:r>
              <a:rPr lang="ko-KR" altLang="en-US" dirty="0"/>
              <a:t>상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노인주거복지시설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            </a:t>
            </a:r>
            <a:r>
              <a:rPr lang="ko-KR" altLang="en-US" dirty="0" smtClean="0"/>
              <a:t>노인의료복지시설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               </a:t>
            </a:r>
            <a:r>
              <a:rPr lang="ko-KR" altLang="en-US" dirty="0" smtClean="0"/>
              <a:t>소규모요양시설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            </a:t>
            </a:r>
            <a:r>
              <a:rPr lang="ko-KR" altLang="en-US" dirty="0" smtClean="0"/>
              <a:t>노인공동생활가정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- </a:t>
            </a:r>
            <a:r>
              <a:rPr lang="ko-KR" altLang="en-US" dirty="0" smtClean="0"/>
              <a:t>시설 노인의 권리와 국가 및 시설의 노인보호 의무를 명확하게 함</a:t>
            </a:r>
            <a:endParaRPr lang="ko-KR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idx="1"/>
          </p:nvPr>
        </p:nvGraphicFramePr>
        <p:xfrm>
          <a:off x="457200" y="714356"/>
          <a:ext cx="8229600" cy="54118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altLang="ko-KR" dirty="0" smtClean="0"/>
              <a:t>2)</a:t>
            </a:r>
            <a:r>
              <a:rPr lang="ko-KR" altLang="en-US" dirty="0" smtClean="0"/>
              <a:t>노인학대예방 및 개입지침</a:t>
            </a:r>
            <a:endParaRPr lang="ko-KR" altLang="en-US" dirty="0"/>
          </a:p>
        </p:txBody>
      </p:sp>
      <p:graphicFrame>
        <p:nvGraphicFramePr>
          <p:cNvPr id="5" name="내용 개체 틀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563</Words>
  <Application>Microsoft Office PowerPoint</Application>
  <PresentationFormat>화면 슬라이드 쇼(4:3)</PresentationFormat>
  <Paragraphs>116</Paragraphs>
  <Slides>17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18" baseType="lpstr">
      <vt:lpstr>Office 테마</vt:lpstr>
      <vt:lpstr>4주차 노인의 인권 및 학대 예방</vt:lpstr>
      <vt:lpstr>1)노인의 인권보호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2)노인학대예방 및 개입지침</vt:lpstr>
      <vt:lpstr>(2) 노인학대 유형과 원인</vt:lpstr>
      <vt:lpstr>슬라이드 11</vt:lpstr>
      <vt:lpstr>*가해자 현황</vt:lpstr>
      <vt:lpstr>*노인학대 학대행위자 원인</vt:lpstr>
      <vt:lpstr>*피해노인 성별 및 연령별 현황</vt:lpstr>
      <vt:lpstr>*신고자 유형별 현황</vt:lpstr>
      <vt:lpstr>*학대행위자 연령 현황</vt:lpstr>
      <vt:lpstr>*노인 학대 가족-환경 원인</vt:lpstr>
    </vt:vector>
  </TitlesOfParts>
  <Company>BlackEdition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4주차 노인의 인권 및 학대 예방</dc:title>
  <dc:creator>Windows XP</dc:creator>
  <cp:lastModifiedBy>Windows XP</cp:lastModifiedBy>
  <cp:revision>17</cp:revision>
  <dcterms:created xsi:type="dcterms:W3CDTF">2009-07-06T01:33:53Z</dcterms:created>
  <dcterms:modified xsi:type="dcterms:W3CDTF">2009-07-08T00:48:22Z</dcterms:modified>
</cp:coreProperties>
</file>